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1" r:id="rId2"/>
    <p:sldId id="264" r:id="rId3"/>
    <p:sldId id="266" r:id="rId4"/>
    <p:sldId id="267" r:id="rId5"/>
    <p:sldId id="268" r:id="rId6"/>
    <p:sldId id="269" r:id="rId7"/>
    <p:sldId id="270" r:id="rId8"/>
    <p:sldId id="272" r:id="rId9"/>
    <p:sldId id="271" r:id="rId10"/>
    <p:sldId id="275" r:id="rId11"/>
    <p:sldId id="274" r:id="rId12"/>
    <p:sldId id="273" r:id="rId13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66AA"/>
    <a:srgbClr val="54B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2ECDAF-0861-4FB8-A416-EF924061BAB6}" v="25" dt="2024-01-10T11:26:45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8" autoAdjust="0"/>
    <p:restoredTop sz="86442" autoAdjust="0"/>
  </p:normalViewPr>
  <p:slideViewPr>
    <p:cSldViewPr>
      <p:cViewPr varScale="1">
        <p:scale>
          <a:sx n="42" d="100"/>
          <a:sy n="42" d="100"/>
        </p:scale>
        <p:origin x="57" y="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0E27B-FA25-4CFB-BCC7-B77F780A11C1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3327B-98E4-4980-B9BC-0382A143F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9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65F191-96C5-4BE1-BDCB-A36925C0EA91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30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78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9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9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41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98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40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46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5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43C44-AE7F-4BAF-936E-3D40976D41E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0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88458-6318-4415-A361-0D223D4D6B0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5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178AE-80F1-4FAF-8376-E4AA3A42791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8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F8D4B-AB44-4813-9D9F-3C92605D979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1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4459B-2BEB-4E19-A0DD-F90291DE0C3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2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11E53-0395-4070-84EE-C15F0FD6CCF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0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B247-CE89-40B4-BE56-3741B22A7E3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6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A79C8-1015-4DDA-BF7F-D996BD90D8B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4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0BC37-42F6-4059-AC42-ACFC630A918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3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522C6-F511-4213-9F11-804DADBF653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3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A319A-909C-497D-B214-6BCAFC6F1BE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8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5225"/>
            <a:ext cx="284443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5225"/>
            <a:ext cx="386029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5225"/>
            <a:ext cx="284443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103400-3761-4EE5-86E4-918FFB3B7B7F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90063"/>
            <a:ext cx="12190413" cy="2169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Slough Adult Autism Strategy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2024-2029</a:t>
            </a:r>
          </a:p>
        </p:txBody>
      </p:sp>
      <p:pic>
        <p:nvPicPr>
          <p:cNvPr id="3" name="Picture 3" descr="Slough Borough Council logo">
            <a:extLst>
              <a:ext uri="{FF2B5EF4-FFF2-40B4-BE49-F238E27FC236}">
                <a16:creationId xmlns:a16="http://schemas.microsoft.com/office/drawing/2014/main" id="{41AAD6EA-A441-F7EF-A981-E2B723698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66" y="5902326"/>
            <a:ext cx="285484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37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288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4340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35" y="-7362"/>
            <a:ext cx="12190413" cy="835200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6165304"/>
            <a:ext cx="1615443" cy="5821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1E351E-3FCF-D1F1-EF7E-21D64313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-1143000"/>
            <a:ext cx="10971372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Actions part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989773-EC65-DC07-CA81-C70FFCCE4A4A}"/>
              </a:ext>
            </a:extLst>
          </p:cNvPr>
          <p:cNvSpPr txBox="1"/>
          <p:nvPr/>
        </p:nvSpPr>
        <p:spPr>
          <a:xfrm>
            <a:off x="4192361" y="769045"/>
            <a:ext cx="3780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Actions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CC8BDCF-36A4-CACD-3AD1-2BE76E787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8" y="1997698"/>
            <a:ext cx="2853729" cy="285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C5E929-4552-D6A1-5B4D-07B7B6D686CA}"/>
              </a:ext>
            </a:extLst>
          </p:cNvPr>
          <p:cNvSpPr txBox="1"/>
          <p:nvPr/>
        </p:nvSpPr>
        <p:spPr>
          <a:xfrm>
            <a:off x="3502918" y="184301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Employment and skills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0F4D6-2C03-E959-C46E-517D53BF5F27}"/>
              </a:ext>
            </a:extLst>
          </p:cNvPr>
          <p:cNvSpPr txBox="1"/>
          <p:nvPr/>
        </p:nvSpPr>
        <p:spPr>
          <a:xfrm>
            <a:off x="3635943" y="2194257"/>
            <a:ext cx="3852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 partnerships with employers, training providers, and community organisations</a:t>
            </a: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FFAA4-FB02-EF5C-EE64-B585256E4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2159" y="2169958"/>
            <a:ext cx="3880449" cy="8617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8B4E70-EF81-A52F-009C-8CEBB683ECF7}"/>
              </a:ext>
            </a:extLst>
          </p:cNvPr>
          <p:cNvSpPr txBox="1"/>
          <p:nvPr/>
        </p:nvSpPr>
        <p:spPr>
          <a:xfrm>
            <a:off x="3502918" y="310878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Transition to adulthood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FDE81C-2883-67DA-FE58-36331B95A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74779" y="3478119"/>
            <a:ext cx="3880449" cy="8617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2D03F2-8902-CBDC-9AD3-171FDCB9767A}"/>
              </a:ext>
            </a:extLst>
          </p:cNvPr>
          <p:cNvSpPr txBox="1"/>
          <p:nvPr/>
        </p:nvSpPr>
        <p:spPr>
          <a:xfrm>
            <a:off x="3661875" y="3616784"/>
            <a:ext cx="37933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Active engagement with SEND and SCF – early planning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CFAE3F-84ED-F29B-B1C2-7B13655CE217}"/>
              </a:ext>
            </a:extLst>
          </p:cNvPr>
          <p:cNvSpPr txBox="1"/>
          <p:nvPr/>
        </p:nvSpPr>
        <p:spPr>
          <a:xfrm>
            <a:off x="3504697" y="448073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Preventing Loneliness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AD2D0-C1E1-5786-3324-086F46F68136}"/>
              </a:ext>
            </a:extLst>
          </p:cNvPr>
          <p:cNvSpPr txBox="1"/>
          <p:nvPr/>
        </p:nvSpPr>
        <p:spPr>
          <a:xfrm>
            <a:off x="3663949" y="4850069"/>
            <a:ext cx="36450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Co-design and develop initiatives that promote socialisation and community engagement</a:t>
            </a: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C4DAF3-DAE5-0CE0-9FC6-BCBC19464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8218" y="4819328"/>
            <a:ext cx="3880449" cy="8617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0D3BCA-3511-5DB1-5C35-043CFE4A5CFF}"/>
              </a:ext>
            </a:extLst>
          </p:cNvPr>
          <p:cNvSpPr txBox="1"/>
          <p:nvPr/>
        </p:nvSpPr>
        <p:spPr>
          <a:xfrm>
            <a:off x="7690469" y="183136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Safeguarding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E7590F-5742-3537-566D-A23FD5A05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3990" y="2169957"/>
            <a:ext cx="3880449" cy="8617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B7774E-D8A9-9504-B4EE-E23CA3C7137C}"/>
              </a:ext>
            </a:extLst>
          </p:cNvPr>
          <p:cNvSpPr txBox="1"/>
          <p:nvPr/>
        </p:nvSpPr>
        <p:spPr>
          <a:xfrm>
            <a:off x="7826052" y="2162646"/>
            <a:ext cx="3848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Safeguarding policy to recognise the specific needs of autistic people / Training / Improve awareness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594DDF-C9C1-E372-4A8A-B4BF10584F78}"/>
              </a:ext>
            </a:extLst>
          </p:cNvPr>
          <p:cNvSpPr txBox="1"/>
          <p:nvPr/>
        </p:nvSpPr>
        <p:spPr>
          <a:xfrm>
            <a:off x="7690469" y="3139413"/>
            <a:ext cx="398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Health Inequalities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DE99C6-889F-E327-1AC6-4FC4DAF90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3990" y="3478004"/>
            <a:ext cx="3880449" cy="8617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67AAB0-2CA6-2A04-65A5-4F490E8FA7C8}"/>
              </a:ext>
            </a:extLst>
          </p:cNvPr>
          <p:cNvSpPr txBox="1"/>
          <p:nvPr/>
        </p:nvSpPr>
        <p:spPr>
          <a:xfrm>
            <a:off x="7826052" y="3508747"/>
            <a:ext cx="3880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Identify barriers to develop autism-specific services – work with health colleagues to tackle waiting lists…</a:t>
            </a: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DB7914-6729-FF3B-2FAC-E3D5177C323E}"/>
              </a:ext>
            </a:extLst>
          </p:cNvPr>
          <p:cNvSpPr txBox="1"/>
          <p:nvPr/>
        </p:nvSpPr>
        <p:spPr>
          <a:xfrm>
            <a:off x="7690469" y="4480735"/>
            <a:ext cx="398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Dedicated Autism Day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CDFF4D-1805-AA84-DE7A-22A63BC8D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3990" y="4819326"/>
            <a:ext cx="3880449" cy="8617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6" name="TextBox 14335">
            <a:extLst>
              <a:ext uri="{FF2B5EF4-FFF2-40B4-BE49-F238E27FC236}">
                <a16:creationId xmlns:a16="http://schemas.microsoft.com/office/drawing/2014/main" id="{4CDE308C-B73E-5312-4D3C-A8FB83114F1C}"/>
              </a:ext>
            </a:extLst>
          </p:cNvPr>
          <p:cNvSpPr txBox="1"/>
          <p:nvPr/>
        </p:nvSpPr>
        <p:spPr>
          <a:xfrm>
            <a:off x="7826052" y="4850069"/>
            <a:ext cx="37506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co-design and co-produced Slough yearly Autism event/festival to raise awareness in the community</a:t>
            </a: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9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288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4340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0413" cy="835200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6165304"/>
            <a:ext cx="1615443" cy="582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989773-EC65-DC07-CA81-C70FFCCE4A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10930" y="764704"/>
            <a:ext cx="4968552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Steps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9582AE-5551-D3AF-FE07-058746221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4" t="13461" r="29725" b="16779"/>
          <a:stretch/>
        </p:blipFill>
        <p:spPr bwMode="auto">
          <a:xfrm>
            <a:off x="334566" y="1802315"/>
            <a:ext cx="2520280" cy="39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46723-D792-138B-86C0-8C3CCA5EC069}"/>
              </a:ext>
            </a:extLst>
          </p:cNvPr>
          <p:cNvSpPr txBox="1"/>
          <p:nvPr/>
        </p:nvSpPr>
        <p:spPr>
          <a:xfrm>
            <a:off x="2993105" y="2364558"/>
            <a:ext cx="830231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9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 Goes to Cabinet (26</a:t>
            </a:r>
            <a:r>
              <a:rPr lang="en-GB" sz="2000" b="1" baseline="300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February 2024)</a:t>
            </a:r>
          </a:p>
          <a:p>
            <a:pPr marL="720090" indent="-285750" algn="just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9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Creation of Autism Steering Group – Co-chaired by CPN members and Autistic volunteers</a:t>
            </a:r>
          </a:p>
          <a:p>
            <a:pPr marL="720090" indent="-285750" algn="just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9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	questionnaires specific for each themes and actions  (with CPN)</a:t>
            </a:r>
          </a:p>
          <a:p>
            <a:pPr marL="720090" indent="-285750" algn="just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9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Creation of working groups to deliver the actions in the Strategy</a:t>
            </a:r>
          </a:p>
        </p:txBody>
      </p:sp>
    </p:spTree>
    <p:extLst>
      <p:ext uri="{BB962C8B-B14F-4D97-AF65-F5344CB8AC3E}">
        <p14:creationId xmlns:p14="http://schemas.microsoft.com/office/powerpoint/2010/main" val="140531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288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4340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0413" cy="835200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6165304"/>
            <a:ext cx="1615443" cy="58216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DE1F257-C8FF-EB94-BAAF-8629E3694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26" y="1196752"/>
            <a:ext cx="4811613" cy="36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989773-EC65-DC07-CA81-C70FFCCE4A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26854" y="4924856"/>
            <a:ext cx="9001000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20379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288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4340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0413" cy="835200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6165304"/>
            <a:ext cx="1615443" cy="5821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424409C-5094-2694-FEE2-C4B0AA1322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89731" y="1192958"/>
            <a:ext cx="501095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Hello and welcome!</a:t>
            </a:r>
          </a:p>
        </p:txBody>
      </p:sp>
      <p:pic>
        <p:nvPicPr>
          <p:cNvPr id="2" name="Picture 1" descr="Photo of Giuseppe Di Martino">
            <a:extLst>
              <a:ext uri="{FF2B5EF4-FFF2-40B4-BE49-F238E27FC236}">
                <a16:creationId xmlns:a16="http://schemas.microsoft.com/office/drawing/2014/main" id="{9F6A58C2-F812-C2B7-808F-8ED906481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3038" y="1802273"/>
            <a:ext cx="3024336" cy="32534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35A386-5E95-438A-2068-93F8F0805286}"/>
              </a:ext>
            </a:extLst>
          </p:cNvPr>
          <p:cNvSpPr txBox="1"/>
          <p:nvPr/>
        </p:nvSpPr>
        <p:spPr>
          <a:xfrm>
            <a:off x="2706438" y="4790128"/>
            <a:ext cx="6777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Giuseppe Di Martino</a:t>
            </a:r>
          </a:p>
          <a:p>
            <a:pPr algn="ctr"/>
            <a:r>
              <a:rPr lang="en-GB" sz="3600" b="1" dirty="0"/>
              <a:t>LD and Autism Commissioner</a:t>
            </a:r>
          </a:p>
        </p:txBody>
      </p:sp>
    </p:spTree>
    <p:extLst>
      <p:ext uri="{BB962C8B-B14F-4D97-AF65-F5344CB8AC3E}">
        <p14:creationId xmlns:p14="http://schemas.microsoft.com/office/powerpoint/2010/main" val="85729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288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4340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0413" cy="835200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6165304"/>
            <a:ext cx="1615443" cy="5821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78D83E-84D0-48B4-9448-E1CCF3E89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88" y="974539"/>
            <a:ext cx="2454461" cy="2454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3143E8-D79C-4C07-D92C-EC42A67B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-1143000"/>
            <a:ext cx="10971372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55188-FB13-04F1-7A0E-EE03A27E2925}"/>
              </a:ext>
            </a:extLst>
          </p:cNvPr>
          <p:cNvSpPr txBox="1"/>
          <p:nvPr/>
        </p:nvSpPr>
        <p:spPr>
          <a:xfrm>
            <a:off x="4655046" y="1416939"/>
            <a:ext cx="6097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The Council is writing a Plan to design the future of the Autism services in Slough.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6848E-F89E-1B09-DB90-AAB2EC0C359D}"/>
              </a:ext>
            </a:extLst>
          </p:cNvPr>
          <p:cNvSpPr txBox="1"/>
          <p:nvPr/>
        </p:nvSpPr>
        <p:spPr>
          <a:xfrm>
            <a:off x="4655046" y="4222791"/>
            <a:ext cx="6097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We want Slough to become one of the first Autism-Friendly town and community in England.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83F7FC-EF80-87A0-6C62-D19B28E7E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7" y="3566826"/>
            <a:ext cx="2844168" cy="245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5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288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4340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0413" cy="835200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6165304"/>
            <a:ext cx="1615443" cy="582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74E712-D1D8-A65A-B3FE-EE24AE2E8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46" y="3789040"/>
            <a:ext cx="2055871" cy="20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201F4D-B840-7D77-FF49-71ADD1A82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6" y="1011578"/>
            <a:ext cx="2237710" cy="22377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425ED9-A808-97E0-4B13-70E25670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-1143000"/>
            <a:ext cx="10971372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Listening to residents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9CDC8-3084-BBFE-A716-83BF8B4753BD}"/>
              </a:ext>
            </a:extLst>
          </p:cNvPr>
          <p:cNvSpPr txBox="1"/>
          <p:nvPr/>
        </p:nvSpPr>
        <p:spPr>
          <a:xfrm>
            <a:off x="4006974" y="1345603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We have listened to what you had to say about your needs and priorities, and how to make Slough an Autism-friendly town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55188-FB13-04F1-7A0E-EE03A27E2925}"/>
              </a:ext>
            </a:extLst>
          </p:cNvPr>
          <p:cNvSpPr txBox="1"/>
          <p:nvPr/>
        </p:nvSpPr>
        <p:spPr>
          <a:xfrm>
            <a:off x="4006974" y="440147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Your feedback have been grouped in 8 important areas; these are:</a:t>
            </a:r>
          </a:p>
        </p:txBody>
      </p:sp>
    </p:spTree>
    <p:extLst>
      <p:ext uri="{BB962C8B-B14F-4D97-AF65-F5344CB8AC3E}">
        <p14:creationId xmlns:p14="http://schemas.microsoft.com/office/powerpoint/2010/main" val="205573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288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4340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0413" cy="835200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6165304"/>
            <a:ext cx="1615443" cy="58216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3FD98E1-9FBB-2DBD-64CF-782B9386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-1143000"/>
            <a:ext cx="10971372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Independent living and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43235-3A09-1D10-C481-31D289E8D172}"/>
              </a:ext>
            </a:extLst>
          </p:cNvPr>
          <p:cNvSpPr txBox="1"/>
          <p:nvPr/>
        </p:nvSpPr>
        <p:spPr>
          <a:xfrm>
            <a:off x="4595774" y="810145"/>
            <a:ext cx="299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Independent Living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E140C6-B1D7-B605-E785-232F2A18F741}"/>
              </a:ext>
            </a:extLst>
          </p:cNvPr>
          <p:cNvSpPr txBox="1"/>
          <p:nvPr/>
        </p:nvSpPr>
        <p:spPr>
          <a:xfrm>
            <a:off x="4943078" y="1486454"/>
            <a:ext cx="60271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includes the co-production of dedicated initiatives with the autistic community (</a:t>
            </a:r>
            <a:r>
              <a:rPr lang="en-GB" sz="1600" b="1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nothing about us without us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improved information in accessible format (</a:t>
            </a:r>
            <a:r>
              <a:rPr lang="en-GB" sz="1600" b="1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e.g. video, simple language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improved awareness of autism in the community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especially for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fundamental services (e.g. housing maintenance support).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ABF941-B52F-3E01-3F1D-D01152295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46" y="3645024"/>
            <a:ext cx="2213610" cy="2213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E2428B-8ED8-2DDF-4EBD-F59401B1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00" y="727944"/>
            <a:ext cx="2304256" cy="23042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7D3B72-3202-ECF4-FC17-96863206F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6603" y="1369246"/>
            <a:ext cx="6099163" cy="18722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17130-99C2-50D7-C314-3DBDB162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6602" y="3900370"/>
            <a:ext cx="6099163" cy="18722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F7559-EC38-FEA6-6D0B-25392CEFC274}"/>
              </a:ext>
            </a:extLst>
          </p:cNvPr>
          <p:cNvSpPr txBox="1"/>
          <p:nvPr/>
        </p:nvSpPr>
        <p:spPr>
          <a:xfrm>
            <a:off x="4595774" y="3403253"/>
            <a:ext cx="405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Support in the community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7DF78-007F-CB31-6FAE-9B551268E207}"/>
              </a:ext>
            </a:extLst>
          </p:cNvPr>
          <p:cNvSpPr txBox="1"/>
          <p:nvPr/>
        </p:nvSpPr>
        <p:spPr>
          <a:xfrm>
            <a:off x="5353610" y="4051644"/>
            <a:ext cx="56166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 creation of dedicated spaces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where to access advocacy, information, and events that meet the needs of the autistic community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(e.g.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sensory needs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To increase awareness of autism in the wider population, peer-mentoring support and advice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(Expert by experience)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2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288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4340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0413" cy="835200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6165304"/>
            <a:ext cx="1615443" cy="58216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5BDC713-8104-903D-0E7E-2F440474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-1143000"/>
            <a:ext cx="10971372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Integration of services and transition to adulthood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8EC57-89FF-924F-34A2-506995E5996D}"/>
              </a:ext>
            </a:extLst>
          </p:cNvPr>
          <p:cNvSpPr txBox="1"/>
          <p:nvPr/>
        </p:nvSpPr>
        <p:spPr>
          <a:xfrm>
            <a:off x="4475716" y="83325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Integration of Heath &amp; Care 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67B50-935B-C65D-00EE-0011BCE1DA78}"/>
              </a:ext>
            </a:extLst>
          </p:cNvPr>
          <p:cNvSpPr txBox="1"/>
          <p:nvPr/>
        </p:nvSpPr>
        <p:spPr>
          <a:xfrm>
            <a:off x="4943078" y="1672943"/>
            <a:ext cx="59111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need to work with health partners to improve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waiting time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diagnosis, better training opportunities for health and Adult Social Care staff to support autistic needs in mainstream services (schools, hospitals), improved and accessible communication.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55188-FB13-04F1-7A0E-EE03A27E2925}"/>
              </a:ext>
            </a:extLst>
          </p:cNvPr>
          <p:cNvSpPr txBox="1"/>
          <p:nvPr/>
        </p:nvSpPr>
        <p:spPr>
          <a:xfrm>
            <a:off x="4475716" y="3427269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Transition and preparing for adulthood.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56B8A5-83FF-CE58-4A81-386FBA5DB275}"/>
              </a:ext>
            </a:extLst>
          </p:cNvPr>
          <p:cNvSpPr txBox="1"/>
          <p:nvPr/>
        </p:nvSpPr>
        <p:spPr>
          <a:xfrm>
            <a:off x="5474576" y="4373876"/>
            <a:ext cx="54790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need for a clearer pathway to adulthood. This should include early planning, timely referral, and improved communication between adult and children teams, and with carers.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21E4FD-6CBA-97D5-77F4-A4AF861D2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2" y="4066164"/>
            <a:ext cx="1609725" cy="16097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8E8083-7667-4E2F-3CF2-08CB118C4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9" y="1017675"/>
            <a:ext cx="2228850" cy="22288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E38739-7040-78CF-1EED-104FDD405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6603" y="1369246"/>
            <a:ext cx="6099163" cy="18722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7C117-10F7-4AB4-3E87-083B97FBF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6602" y="3976381"/>
            <a:ext cx="6099163" cy="18722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6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288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4340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0413" cy="835200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6165304"/>
            <a:ext cx="1615443" cy="58216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CFBB6B0-5E19-25BE-08FE-FB7D4727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-1143000"/>
            <a:ext cx="10971372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Employment and skills, and staying safe from abuse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0A7DE-D574-EC61-48BA-39D44A70E257}"/>
              </a:ext>
            </a:extLst>
          </p:cNvPr>
          <p:cNvSpPr txBox="1"/>
          <p:nvPr/>
        </p:nvSpPr>
        <p:spPr>
          <a:xfrm>
            <a:off x="4489165" y="88140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Employment, skill development, training.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6A78E-EEE0-9266-14E6-04ADDCF29EE5}"/>
              </a:ext>
            </a:extLst>
          </p:cNvPr>
          <p:cNvSpPr txBox="1"/>
          <p:nvPr/>
        </p:nvSpPr>
        <p:spPr>
          <a:xfrm>
            <a:off x="4723380" y="1726870"/>
            <a:ext cx="62648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need specific local programmes of skill development, mentoring opportunities (e.g. expert by experience), and resources to improve Autism awareness in the workplace and in education for all ages.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55188-FB13-04F1-7A0E-EE03A27E2925}"/>
              </a:ext>
            </a:extLst>
          </p:cNvPr>
          <p:cNvSpPr txBox="1"/>
          <p:nvPr/>
        </p:nvSpPr>
        <p:spPr>
          <a:xfrm>
            <a:off x="4489165" y="3446019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Stay safe and free from abuse.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B0E4E3-95AF-7E33-11B0-584D982BCB06}"/>
              </a:ext>
            </a:extLst>
          </p:cNvPr>
          <p:cNvSpPr txBox="1"/>
          <p:nvPr/>
        </p:nvSpPr>
        <p:spPr>
          <a:xfrm>
            <a:off x="5222826" y="4339679"/>
            <a:ext cx="57267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need improved awareness of Autism needs within the wider community, pathways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improve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self-protection, self-advocacy. Better access to reporting, and appropriate support when abuse takes place.</a:t>
            </a: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5FCB0F-3492-2BEE-0871-9B4DFEEF9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3735288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20FF2D-3480-D47E-5C4C-4107F68D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0" y="883131"/>
            <a:ext cx="2204085" cy="22040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48C65C-5B79-82F2-A676-9FDD7DC53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6603" y="1369246"/>
            <a:ext cx="6099163" cy="18722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D765A5-76A6-AD04-FBE3-BF8AE2B75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6603" y="3994425"/>
            <a:ext cx="6099163" cy="18722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8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288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4340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0413" cy="835200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6165304"/>
            <a:ext cx="1615443" cy="58216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BD76D2B-68DF-0968-1C7B-8733C5B8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-1143000"/>
            <a:ext cx="10971372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Preventing loneliness and information sharing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D4FF1-C771-71C1-B6DF-FFB625D6C3A8}"/>
              </a:ext>
            </a:extLst>
          </p:cNvPr>
          <p:cNvSpPr txBox="1"/>
          <p:nvPr/>
        </p:nvSpPr>
        <p:spPr>
          <a:xfrm>
            <a:off x="4511030" y="879103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Preventing loneliness and social isolation.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D05A1-BE5D-7334-BEC1-39079C295F5C}"/>
              </a:ext>
            </a:extLst>
          </p:cNvPr>
          <p:cNvSpPr txBox="1"/>
          <p:nvPr/>
        </p:nvSpPr>
        <p:spPr>
          <a:xfrm>
            <a:off x="4799062" y="1662820"/>
            <a:ext cx="60989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feel the need for improved road safety to access the community, the creation of dedicated urban spaces in town suitable for autistic people, and dedicated community initiatives (</a:t>
            </a:r>
            <a:r>
              <a:rPr lang="en-GB" sz="1600" b="1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 special interests' groups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to promote socialisation and prevent isolation.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55188-FB13-04F1-7A0E-EE03A27E2925}"/>
              </a:ext>
            </a:extLst>
          </p:cNvPr>
          <p:cNvSpPr txBox="1"/>
          <p:nvPr/>
        </p:nvSpPr>
        <p:spPr>
          <a:xfrm>
            <a:off x="4511030" y="3430237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Communication and information sharing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913E1A1-BFAC-86DA-01A8-CE3DA9D97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1340768"/>
            <a:ext cx="2899000" cy="16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FDAD29-3574-6E21-DB26-6B65A2492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84" y="4035722"/>
            <a:ext cx="1666875" cy="16668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15A8B4-16B4-1AE5-BD28-4C364A718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6603" y="1369246"/>
            <a:ext cx="6099163" cy="18722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A1E609-397D-E624-6124-6313BB0B7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6603" y="3933055"/>
            <a:ext cx="6099163" cy="18722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D0D04F-D6CC-55DA-B5CA-36BDBDC22198}"/>
              </a:ext>
            </a:extLst>
          </p:cNvPr>
          <p:cNvSpPr txBox="1"/>
          <p:nvPr/>
        </p:nvSpPr>
        <p:spPr>
          <a:xfrm>
            <a:off x="4987446" y="4084329"/>
            <a:ext cx="59105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4340"/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an absolute priority to improve accessibility and availability of information in suitable formats (</a:t>
            </a:r>
            <a:r>
              <a:rPr lang="en-GB" sz="1600" b="1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 videos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as well as providing additional clarity on how to access communication and information about services  </a:t>
            </a: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(e.g. some people may not read, others may not be comfortable talking on the phone).</a:t>
            </a:r>
          </a:p>
        </p:txBody>
      </p:sp>
    </p:spTree>
    <p:extLst>
      <p:ext uri="{BB962C8B-B14F-4D97-AF65-F5344CB8AC3E}">
        <p14:creationId xmlns:p14="http://schemas.microsoft.com/office/powerpoint/2010/main" val="313820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288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4340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35" y="-7362"/>
            <a:ext cx="12190413" cy="835200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6165304"/>
            <a:ext cx="1615443" cy="582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989773-EC65-DC07-CA81-C70FFCCE4A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2361" y="769045"/>
            <a:ext cx="3780420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CC8BDCF-36A4-CACD-3AD1-2BE76E787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8" y="1997698"/>
            <a:ext cx="2853729" cy="285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C5E929-4552-D6A1-5B4D-07B7B6D686CA}"/>
              </a:ext>
            </a:extLst>
          </p:cNvPr>
          <p:cNvSpPr txBox="1"/>
          <p:nvPr/>
        </p:nvSpPr>
        <p:spPr>
          <a:xfrm>
            <a:off x="3502918" y="184301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Partnership working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FFAA4-FB02-EF5C-EE64-B585256E4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2159" y="2169958"/>
            <a:ext cx="3880449" cy="8617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6779E-EC00-AF3F-F089-0AC26D8A3FB9}"/>
              </a:ext>
            </a:extLst>
          </p:cNvPr>
          <p:cNvSpPr txBox="1"/>
          <p:nvPr/>
        </p:nvSpPr>
        <p:spPr>
          <a:xfrm>
            <a:off x="3608219" y="2200700"/>
            <a:ext cx="38843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oint projects and initiatives that aim to improve services and support for autistic adults in Slough</a:t>
            </a: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8B4E70-EF81-A52F-009C-8CEBB683ECF7}"/>
              </a:ext>
            </a:extLst>
          </p:cNvPr>
          <p:cNvSpPr txBox="1"/>
          <p:nvPr/>
        </p:nvSpPr>
        <p:spPr>
          <a:xfrm>
            <a:off x="3502918" y="310878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Steering Group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FDE81C-2883-67DA-FE58-36331B95A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74779" y="3478119"/>
            <a:ext cx="3880449" cy="8617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2D03F2-8902-CBDC-9AD3-171FDCB9767A}"/>
              </a:ext>
            </a:extLst>
          </p:cNvPr>
          <p:cNvSpPr txBox="1"/>
          <p:nvPr/>
        </p:nvSpPr>
        <p:spPr>
          <a:xfrm>
            <a:off x="3608219" y="3493255"/>
            <a:ext cx="3856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o-chaired by autistic people, their families and carers to make sure we do wha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 we say - together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CFAE3F-84ED-F29B-B1C2-7B13655CE217}"/>
              </a:ext>
            </a:extLst>
          </p:cNvPr>
          <p:cNvSpPr txBox="1"/>
          <p:nvPr/>
        </p:nvSpPr>
        <p:spPr>
          <a:xfrm>
            <a:off x="3504697" y="448073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Autism Awareness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C4DAF3-DAE5-0CE0-9FC6-BCBC19464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8218" y="4819328"/>
            <a:ext cx="3880449" cy="8617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68CE55-3E73-FE7D-6DCE-0E4C4E04D1D4}"/>
              </a:ext>
            </a:extLst>
          </p:cNvPr>
          <p:cNvSpPr txBox="1"/>
          <p:nvPr/>
        </p:nvSpPr>
        <p:spPr>
          <a:xfrm>
            <a:off x="3608218" y="4817111"/>
            <a:ext cx="3880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Development and delivery of Autism training for our workforce and the wider community.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0D3BCA-3511-5DB1-5C35-043CFE4A5CFF}"/>
              </a:ext>
            </a:extLst>
          </p:cNvPr>
          <p:cNvSpPr txBox="1"/>
          <p:nvPr/>
        </p:nvSpPr>
        <p:spPr>
          <a:xfrm>
            <a:off x="7690469" y="183136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Autism Friendly Employer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E7590F-5742-3537-566D-A23FD5A05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3990" y="2169957"/>
            <a:ext cx="3880449" cy="8617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B7774E-D8A9-9504-B4EE-E23CA3C7137C}"/>
              </a:ext>
            </a:extLst>
          </p:cNvPr>
          <p:cNvSpPr txBox="1"/>
          <p:nvPr/>
        </p:nvSpPr>
        <p:spPr>
          <a:xfrm>
            <a:off x="7826052" y="2162646"/>
            <a:ext cx="3848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aise autism awareness as an employer to create more inclusive and supportive workplaces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594DDF-C9C1-E372-4A8A-B4BF10584F78}"/>
              </a:ext>
            </a:extLst>
          </p:cNvPr>
          <p:cNvSpPr txBox="1"/>
          <p:nvPr/>
        </p:nvSpPr>
        <p:spPr>
          <a:xfrm>
            <a:off x="7690469" y="3139413"/>
            <a:ext cx="398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Communication and Information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DE99C6-889F-E327-1AC6-4FC4DAF90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3990" y="3478004"/>
            <a:ext cx="3880449" cy="8617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67AAB0-2CA6-2A04-65A5-4F490E8FA7C8}"/>
              </a:ext>
            </a:extLst>
          </p:cNvPr>
          <p:cNvSpPr txBox="1"/>
          <p:nvPr/>
        </p:nvSpPr>
        <p:spPr>
          <a:xfrm>
            <a:off x="7826052" y="3508747"/>
            <a:ext cx="3848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will be guided by the steering group on how to address communication preferences</a:t>
            </a: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DB7914-6729-FF3B-2FAC-E3D5177C323E}"/>
              </a:ext>
            </a:extLst>
          </p:cNvPr>
          <p:cNvSpPr txBox="1"/>
          <p:nvPr/>
        </p:nvSpPr>
        <p:spPr>
          <a:xfrm>
            <a:off x="7690469" y="4480735"/>
            <a:ext cx="398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Quality Community Support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CDFF4D-1805-AA84-DE7A-22A63BC8D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3990" y="4819326"/>
            <a:ext cx="3880449" cy="8617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6" name="TextBox 14335">
            <a:extLst>
              <a:ext uri="{FF2B5EF4-FFF2-40B4-BE49-F238E27FC236}">
                <a16:creationId xmlns:a16="http://schemas.microsoft.com/office/drawing/2014/main" id="{4CDE308C-B73E-5312-4D3C-A8FB83114F1C}"/>
              </a:ext>
            </a:extLst>
          </p:cNvPr>
          <p:cNvSpPr txBox="1"/>
          <p:nvPr/>
        </p:nvSpPr>
        <p:spPr>
          <a:xfrm>
            <a:off x="7826052" y="4850069"/>
            <a:ext cx="3880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Discharge processes, semi-independent accommodation, community initiatives, etc.</a:t>
            </a: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72257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767</Words>
  <Application>Microsoft Office PowerPoint</Application>
  <PresentationFormat>Custom</PresentationFormat>
  <Paragraphs>80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</vt:lpstr>
      <vt:lpstr>Times New Roman</vt:lpstr>
      <vt:lpstr>3_Default Design</vt:lpstr>
      <vt:lpstr>Slough Adult Autism Strategy 2024-2029</vt:lpstr>
      <vt:lpstr>Hello and welcome!</vt:lpstr>
      <vt:lpstr>Plan</vt:lpstr>
      <vt:lpstr>Listening to residents</vt:lpstr>
      <vt:lpstr>Independent living and support</vt:lpstr>
      <vt:lpstr>Integration of services and transition to adulthood</vt:lpstr>
      <vt:lpstr>Employment and skills, and staying safe from abuse</vt:lpstr>
      <vt:lpstr>Preventing loneliness and information sharing</vt:lpstr>
      <vt:lpstr>Actions</vt:lpstr>
      <vt:lpstr>Actions part 2</vt:lpstr>
      <vt:lpstr>Next Steps</vt:lpstr>
      <vt:lpstr>Any Questions?</vt:lpstr>
    </vt:vector>
  </TitlesOfParts>
  <Company>Slough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 strategy presentation to Co-production Network Jan 2024</dc:title>
  <dc:creator>Little Anna</dc:creator>
  <cp:lastModifiedBy>Gaby Koenig</cp:lastModifiedBy>
  <cp:revision>23</cp:revision>
  <dcterms:created xsi:type="dcterms:W3CDTF">2016-10-24T14:33:03Z</dcterms:created>
  <dcterms:modified xsi:type="dcterms:W3CDTF">2024-02-12T09:47:04Z</dcterms:modified>
</cp:coreProperties>
</file>