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61" r:id="rId4"/>
    <p:sldId id="259" r:id="rId5"/>
    <p:sldId id="2557" r:id="rId6"/>
    <p:sldId id="2558" r:id="rId7"/>
    <p:sldId id="2559" r:id="rId8"/>
    <p:sldId id="2560" r:id="rId9"/>
    <p:sldId id="2555"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12DEB5-3420-4E02-A34B-6C6CC376F8FF}" v="18" dt="2024-01-08T12:54:40.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8" autoAdjust="0"/>
    <p:restoredTop sz="86442" autoAdjust="0"/>
  </p:normalViewPr>
  <p:slideViewPr>
    <p:cSldViewPr snapToGrid="0">
      <p:cViewPr varScale="1">
        <p:scale>
          <a:sx n="42" d="100"/>
          <a:sy n="42" d="100"/>
        </p:scale>
        <p:origin x="57" y="3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A37D3-0265-475B-B99F-6055CEA5617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51994E36-5D5A-45FA-8FB3-7BAEFF3E8603}">
      <dgm:prSet phldrT="[Text]"/>
      <dgm:spPr>
        <a:solidFill>
          <a:schemeClr val="accent6"/>
        </a:solidFill>
      </dgm:spPr>
      <dgm:t>
        <a:bodyPr/>
        <a:lstStyle/>
        <a:p>
          <a:r>
            <a:rPr lang="en-US">
              <a:solidFill>
                <a:srgbClr val="060606"/>
              </a:solidFill>
            </a:rPr>
            <a:t>Assistive Technology Project Team</a:t>
          </a:r>
          <a:endParaRPr lang="en-GB">
            <a:solidFill>
              <a:srgbClr val="060606"/>
            </a:solidFill>
          </a:endParaRPr>
        </a:p>
      </dgm:t>
    </dgm:pt>
    <dgm:pt modelId="{D653281E-67B7-4609-AEAE-D674655F1CE4}" type="parTrans" cxnId="{AECE8007-8470-45AC-B7ED-F732535E301A}">
      <dgm:prSet/>
      <dgm:spPr/>
      <dgm:t>
        <a:bodyPr/>
        <a:lstStyle/>
        <a:p>
          <a:endParaRPr lang="en-GB">
            <a:solidFill>
              <a:srgbClr val="060606"/>
            </a:solidFill>
          </a:endParaRPr>
        </a:p>
      </dgm:t>
    </dgm:pt>
    <dgm:pt modelId="{03DD31F6-0EAD-4D03-A860-47D344CC0664}" type="sibTrans" cxnId="{AECE8007-8470-45AC-B7ED-F732535E301A}">
      <dgm:prSet/>
      <dgm:spPr/>
      <dgm:t>
        <a:bodyPr/>
        <a:lstStyle/>
        <a:p>
          <a:endParaRPr lang="en-GB">
            <a:solidFill>
              <a:srgbClr val="060606"/>
            </a:solidFill>
          </a:endParaRPr>
        </a:p>
      </dgm:t>
    </dgm:pt>
    <dgm:pt modelId="{EDABE349-6EFF-4AA1-80AD-7B85A7D420D7}">
      <dgm:prSet phldrT="[Text]"/>
      <dgm:spPr>
        <a:solidFill>
          <a:schemeClr val="accent1"/>
        </a:solidFill>
      </dgm:spPr>
      <dgm:t>
        <a:bodyPr/>
        <a:lstStyle/>
        <a:p>
          <a:r>
            <a:rPr lang="en-US">
              <a:solidFill>
                <a:srgbClr val="060606"/>
              </a:solidFill>
            </a:rPr>
            <a:t>Learning Disability</a:t>
          </a:r>
          <a:endParaRPr lang="en-GB">
            <a:solidFill>
              <a:srgbClr val="060606"/>
            </a:solidFill>
          </a:endParaRPr>
        </a:p>
      </dgm:t>
    </dgm:pt>
    <dgm:pt modelId="{F2009E7F-6A64-424E-9B77-51993170AA38}" type="parTrans" cxnId="{2600CA82-E817-4966-A04D-796CEEEFE9D6}">
      <dgm:prSet/>
      <dgm:spPr/>
      <dgm:t>
        <a:bodyPr/>
        <a:lstStyle/>
        <a:p>
          <a:endParaRPr lang="en-GB">
            <a:solidFill>
              <a:srgbClr val="060606"/>
            </a:solidFill>
          </a:endParaRPr>
        </a:p>
      </dgm:t>
    </dgm:pt>
    <dgm:pt modelId="{5889FEF6-064D-416C-A1A4-358FBA1337D9}" type="sibTrans" cxnId="{2600CA82-E817-4966-A04D-796CEEEFE9D6}">
      <dgm:prSet/>
      <dgm:spPr/>
      <dgm:t>
        <a:bodyPr/>
        <a:lstStyle/>
        <a:p>
          <a:endParaRPr lang="en-GB">
            <a:solidFill>
              <a:srgbClr val="060606"/>
            </a:solidFill>
          </a:endParaRPr>
        </a:p>
      </dgm:t>
    </dgm:pt>
    <dgm:pt modelId="{5C9CF70B-4327-4559-9E71-83FB6605C218}">
      <dgm:prSet phldrT="[Text]"/>
      <dgm:spPr>
        <a:solidFill>
          <a:schemeClr val="accent1"/>
        </a:solidFill>
      </dgm:spPr>
      <dgm:t>
        <a:bodyPr/>
        <a:lstStyle/>
        <a:p>
          <a:r>
            <a:rPr lang="en-US">
              <a:solidFill>
                <a:srgbClr val="060606"/>
              </a:solidFill>
            </a:rPr>
            <a:t>Equipment Return</a:t>
          </a:r>
          <a:endParaRPr lang="en-GB">
            <a:solidFill>
              <a:srgbClr val="060606"/>
            </a:solidFill>
          </a:endParaRPr>
        </a:p>
      </dgm:t>
    </dgm:pt>
    <dgm:pt modelId="{B7C57FC9-3FB1-4A64-85A4-3D4EB6970661}" type="parTrans" cxnId="{DA699C2E-2380-4185-8E14-4DC6722D6D7C}">
      <dgm:prSet/>
      <dgm:spPr/>
      <dgm:t>
        <a:bodyPr/>
        <a:lstStyle/>
        <a:p>
          <a:endParaRPr lang="en-GB">
            <a:solidFill>
              <a:srgbClr val="060606"/>
            </a:solidFill>
          </a:endParaRPr>
        </a:p>
      </dgm:t>
    </dgm:pt>
    <dgm:pt modelId="{5B555F29-8D69-4AA3-992C-4EFFD46A1838}" type="sibTrans" cxnId="{DA699C2E-2380-4185-8E14-4DC6722D6D7C}">
      <dgm:prSet/>
      <dgm:spPr/>
      <dgm:t>
        <a:bodyPr/>
        <a:lstStyle/>
        <a:p>
          <a:endParaRPr lang="en-GB">
            <a:solidFill>
              <a:srgbClr val="060606"/>
            </a:solidFill>
          </a:endParaRPr>
        </a:p>
      </dgm:t>
    </dgm:pt>
    <dgm:pt modelId="{59ACBD13-3F92-4DDE-98F6-4BBF6837F60E}">
      <dgm:prSet phldrT="[Text]"/>
      <dgm:spPr>
        <a:solidFill>
          <a:schemeClr val="accent1"/>
        </a:solidFill>
      </dgm:spPr>
      <dgm:t>
        <a:bodyPr/>
        <a:lstStyle/>
        <a:p>
          <a:r>
            <a:rPr lang="en-US">
              <a:solidFill>
                <a:srgbClr val="060606"/>
              </a:solidFill>
            </a:rPr>
            <a:t>Hospital Discharge / reablement </a:t>
          </a:r>
          <a:endParaRPr lang="en-GB">
            <a:solidFill>
              <a:srgbClr val="060606"/>
            </a:solidFill>
          </a:endParaRPr>
        </a:p>
      </dgm:t>
    </dgm:pt>
    <dgm:pt modelId="{C35C6AC0-390F-46CF-9B2A-D0ABC8714782}" type="parTrans" cxnId="{5B749BCC-160A-447F-B353-DA9A692ED9BA}">
      <dgm:prSet/>
      <dgm:spPr/>
      <dgm:t>
        <a:bodyPr/>
        <a:lstStyle/>
        <a:p>
          <a:endParaRPr lang="en-GB">
            <a:solidFill>
              <a:srgbClr val="060606"/>
            </a:solidFill>
          </a:endParaRPr>
        </a:p>
      </dgm:t>
    </dgm:pt>
    <dgm:pt modelId="{D649DDF6-9C6F-4B79-81E3-E37DA4BA6453}" type="sibTrans" cxnId="{5B749BCC-160A-447F-B353-DA9A692ED9BA}">
      <dgm:prSet/>
      <dgm:spPr/>
      <dgm:t>
        <a:bodyPr/>
        <a:lstStyle/>
        <a:p>
          <a:endParaRPr lang="en-GB">
            <a:solidFill>
              <a:srgbClr val="060606"/>
            </a:solidFill>
          </a:endParaRPr>
        </a:p>
      </dgm:t>
    </dgm:pt>
    <dgm:pt modelId="{8F9967AA-5BC6-4C1F-9F01-BAB1953E5CD0}">
      <dgm:prSet/>
      <dgm:spPr>
        <a:solidFill>
          <a:schemeClr val="accent1"/>
        </a:solidFill>
      </dgm:spPr>
      <dgm:t>
        <a:bodyPr/>
        <a:lstStyle/>
        <a:p>
          <a:r>
            <a:rPr lang="en-US">
              <a:solidFill>
                <a:srgbClr val="060606"/>
              </a:solidFill>
            </a:rPr>
            <a:t>Supported Living</a:t>
          </a:r>
          <a:endParaRPr lang="en-GB">
            <a:solidFill>
              <a:srgbClr val="060606"/>
            </a:solidFill>
          </a:endParaRPr>
        </a:p>
      </dgm:t>
    </dgm:pt>
    <dgm:pt modelId="{B9B21B56-180C-4BDF-9E67-B76239D92EAC}" type="parTrans" cxnId="{9044FDED-8B78-4045-A1FE-2289BD1A61F9}">
      <dgm:prSet/>
      <dgm:spPr/>
      <dgm:t>
        <a:bodyPr/>
        <a:lstStyle/>
        <a:p>
          <a:endParaRPr lang="en-GB">
            <a:solidFill>
              <a:srgbClr val="060606"/>
            </a:solidFill>
          </a:endParaRPr>
        </a:p>
      </dgm:t>
    </dgm:pt>
    <dgm:pt modelId="{837A913F-363D-41FD-8BB3-8AD75CFD62FC}" type="sibTrans" cxnId="{9044FDED-8B78-4045-A1FE-2289BD1A61F9}">
      <dgm:prSet/>
      <dgm:spPr/>
      <dgm:t>
        <a:bodyPr/>
        <a:lstStyle/>
        <a:p>
          <a:endParaRPr lang="en-GB">
            <a:solidFill>
              <a:srgbClr val="060606"/>
            </a:solidFill>
          </a:endParaRPr>
        </a:p>
      </dgm:t>
    </dgm:pt>
    <dgm:pt modelId="{A6BB1FD9-8D24-4E10-AAF2-2074A0B7FAC7}">
      <dgm:prSet/>
      <dgm:spPr>
        <a:solidFill>
          <a:schemeClr val="accent1"/>
        </a:solidFill>
      </dgm:spPr>
      <dgm:t>
        <a:bodyPr/>
        <a:lstStyle/>
        <a:p>
          <a:r>
            <a:rPr lang="en-US">
              <a:solidFill>
                <a:srgbClr val="060606"/>
              </a:solidFill>
            </a:rPr>
            <a:t>Autism pilot</a:t>
          </a:r>
          <a:endParaRPr lang="en-GB">
            <a:solidFill>
              <a:srgbClr val="060606"/>
            </a:solidFill>
          </a:endParaRPr>
        </a:p>
      </dgm:t>
    </dgm:pt>
    <dgm:pt modelId="{C7F102D0-8B89-48E4-B32F-EC9C104DC46B}" type="parTrans" cxnId="{30F4D49F-E5F7-40D9-B793-7D67857E5FC0}">
      <dgm:prSet/>
      <dgm:spPr/>
      <dgm:t>
        <a:bodyPr/>
        <a:lstStyle/>
        <a:p>
          <a:endParaRPr lang="en-GB">
            <a:solidFill>
              <a:srgbClr val="060606"/>
            </a:solidFill>
          </a:endParaRPr>
        </a:p>
      </dgm:t>
    </dgm:pt>
    <dgm:pt modelId="{7B339825-CC44-45EA-9CAC-22F67526BCAB}" type="sibTrans" cxnId="{30F4D49F-E5F7-40D9-B793-7D67857E5FC0}">
      <dgm:prSet/>
      <dgm:spPr/>
      <dgm:t>
        <a:bodyPr/>
        <a:lstStyle/>
        <a:p>
          <a:endParaRPr lang="en-GB">
            <a:solidFill>
              <a:srgbClr val="060606"/>
            </a:solidFill>
          </a:endParaRPr>
        </a:p>
      </dgm:t>
    </dgm:pt>
    <dgm:pt modelId="{F86BBEEB-F036-458E-A9DB-AE08DEF42E3E}">
      <dgm:prSet/>
      <dgm:spPr>
        <a:solidFill>
          <a:schemeClr val="accent1"/>
        </a:solidFill>
      </dgm:spPr>
      <dgm:t>
        <a:bodyPr/>
        <a:lstStyle/>
        <a:p>
          <a:r>
            <a:rPr lang="en-US">
              <a:solidFill>
                <a:srgbClr val="060606"/>
              </a:solidFill>
            </a:rPr>
            <a:t>Care Home</a:t>
          </a:r>
        </a:p>
      </dgm:t>
    </dgm:pt>
    <dgm:pt modelId="{8C7D5B15-8EF1-4773-A8AB-3E50FA3DF504}" type="parTrans" cxnId="{6EFC2483-070C-40BC-986B-9C80F79E6FC8}">
      <dgm:prSet/>
      <dgm:spPr/>
      <dgm:t>
        <a:bodyPr/>
        <a:lstStyle/>
        <a:p>
          <a:endParaRPr lang="en-GB">
            <a:solidFill>
              <a:srgbClr val="060606"/>
            </a:solidFill>
          </a:endParaRPr>
        </a:p>
      </dgm:t>
    </dgm:pt>
    <dgm:pt modelId="{DA626335-8070-4CBC-9106-22F6FB211B53}" type="sibTrans" cxnId="{6EFC2483-070C-40BC-986B-9C80F79E6FC8}">
      <dgm:prSet/>
      <dgm:spPr/>
      <dgm:t>
        <a:bodyPr/>
        <a:lstStyle/>
        <a:p>
          <a:endParaRPr lang="en-GB">
            <a:solidFill>
              <a:srgbClr val="060606"/>
            </a:solidFill>
          </a:endParaRPr>
        </a:p>
      </dgm:t>
    </dgm:pt>
    <dgm:pt modelId="{4D9E4997-FB13-4F6E-A91A-E96EE8C19840}">
      <dgm:prSet/>
      <dgm:spPr>
        <a:solidFill>
          <a:schemeClr val="accent1"/>
        </a:solidFill>
      </dgm:spPr>
      <dgm:t>
        <a:bodyPr/>
        <a:lstStyle/>
        <a:p>
          <a:r>
            <a:rPr lang="en-US">
              <a:solidFill>
                <a:srgbClr val="060606"/>
              </a:solidFill>
            </a:rPr>
            <a:t>Community</a:t>
          </a:r>
          <a:endParaRPr lang="en-GB">
            <a:solidFill>
              <a:srgbClr val="060606"/>
            </a:solidFill>
          </a:endParaRPr>
        </a:p>
      </dgm:t>
    </dgm:pt>
    <dgm:pt modelId="{01E57BBA-8672-4301-84A9-647EDC141A35}" type="parTrans" cxnId="{E72D87E2-7EA8-4D85-96DA-D4D64221C902}">
      <dgm:prSet/>
      <dgm:spPr/>
      <dgm:t>
        <a:bodyPr/>
        <a:lstStyle/>
        <a:p>
          <a:endParaRPr lang="en-GB">
            <a:solidFill>
              <a:srgbClr val="060606"/>
            </a:solidFill>
          </a:endParaRPr>
        </a:p>
      </dgm:t>
    </dgm:pt>
    <dgm:pt modelId="{C0C15D30-E66B-490E-8163-56CBEDA7012E}" type="sibTrans" cxnId="{E72D87E2-7EA8-4D85-96DA-D4D64221C902}">
      <dgm:prSet/>
      <dgm:spPr/>
      <dgm:t>
        <a:bodyPr/>
        <a:lstStyle/>
        <a:p>
          <a:endParaRPr lang="en-GB">
            <a:solidFill>
              <a:srgbClr val="060606"/>
            </a:solidFill>
          </a:endParaRPr>
        </a:p>
      </dgm:t>
    </dgm:pt>
    <dgm:pt modelId="{2160D599-4A7F-4F0A-A2F9-D935262D1A91}">
      <dgm:prSet/>
      <dgm:spPr>
        <a:solidFill>
          <a:schemeClr val="accent1"/>
        </a:solidFill>
      </dgm:spPr>
      <dgm:t>
        <a:bodyPr/>
        <a:lstStyle/>
        <a:p>
          <a:r>
            <a:rPr lang="en-US">
              <a:solidFill>
                <a:srgbClr val="060606"/>
              </a:solidFill>
            </a:rPr>
            <a:t>Locality</a:t>
          </a:r>
          <a:endParaRPr lang="en-GB">
            <a:solidFill>
              <a:srgbClr val="060606"/>
            </a:solidFill>
          </a:endParaRPr>
        </a:p>
      </dgm:t>
    </dgm:pt>
    <dgm:pt modelId="{3968C7EA-5495-4EFD-8AC6-8C310068BF81}" type="parTrans" cxnId="{E6D0B97D-C958-47AC-900B-24ED29120187}">
      <dgm:prSet/>
      <dgm:spPr/>
      <dgm:t>
        <a:bodyPr/>
        <a:lstStyle/>
        <a:p>
          <a:endParaRPr lang="en-GB">
            <a:solidFill>
              <a:srgbClr val="060606"/>
            </a:solidFill>
          </a:endParaRPr>
        </a:p>
      </dgm:t>
    </dgm:pt>
    <dgm:pt modelId="{6D74922F-7D8B-4D10-A588-EC56265AECD1}" type="sibTrans" cxnId="{E6D0B97D-C958-47AC-900B-24ED29120187}">
      <dgm:prSet/>
      <dgm:spPr/>
      <dgm:t>
        <a:bodyPr/>
        <a:lstStyle/>
        <a:p>
          <a:endParaRPr lang="en-GB">
            <a:solidFill>
              <a:srgbClr val="060606"/>
            </a:solidFill>
          </a:endParaRPr>
        </a:p>
      </dgm:t>
    </dgm:pt>
    <dgm:pt modelId="{AE6CAE35-687D-47E4-B8C8-237F382AB1A9}">
      <dgm:prSet/>
      <dgm:spPr>
        <a:solidFill>
          <a:schemeClr val="accent1"/>
        </a:solidFill>
      </dgm:spPr>
      <dgm:t>
        <a:bodyPr/>
        <a:lstStyle/>
        <a:p>
          <a:r>
            <a:rPr lang="en-US">
              <a:solidFill>
                <a:srgbClr val="060606"/>
              </a:solidFill>
            </a:rPr>
            <a:t>Digital alarm pilot</a:t>
          </a:r>
          <a:endParaRPr lang="en-GB">
            <a:solidFill>
              <a:srgbClr val="060606"/>
            </a:solidFill>
          </a:endParaRPr>
        </a:p>
      </dgm:t>
    </dgm:pt>
    <dgm:pt modelId="{074D7B84-1DBF-4CA3-9CA5-5D5822AB9500}" type="parTrans" cxnId="{97021062-4195-442D-A709-90A22A0826B7}">
      <dgm:prSet/>
      <dgm:spPr/>
      <dgm:t>
        <a:bodyPr/>
        <a:lstStyle/>
        <a:p>
          <a:endParaRPr lang="en-GB">
            <a:solidFill>
              <a:srgbClr val="060606"/>
            </a:solidFill>
          </a:endParaRPr>
        </a:p>
      </dgm:t>
    </dgm:pt>
    <dgm:pt modelId="{2A822280-9906-4753-BA42-5E00CBF21D42}" type="sibTrans" cxnId="{97021062-4195-442D-A709-90A22A0826B7}">
      <dgm:prSet/>
      <dgm:spPr/>
      <dgm:t>
        <a:bodyPr/>
        <a:lstStyle/>
        <a:p>
          <a:endParaRPr lang="en-GB">
            <a:solidFill>
              <a:srgbClr val="060606"/>
            </a:solidFill>
          </a:endParaRPr>
        </a:p>
      </dgm:t>
    </dgm:pt>
    <dgm:pt modelId="{D6219F1B-71CE-45EF-B555-5F1722B5FF68}">
      <dgm:prSet/>
      <dgm:spPr>
        <a:solidFill>
          <a:schemeClr val="accent1"/>
        </a:solidFill>
      </dgm:spPr>
      <dgm:t>
        <a:bodyPr/>
        <a:lstStyle/>
        <a:p>
          <a:r>
            <a:rPr lang="en-US">
              <a:solidFill>
                <a:srgbClr val="060606"/>
              </a:solidFill>
            </a:rPr>
            <a:t>1-2-1 in residential care</a:t>
          </a:r>
          <a:endParaRPr lang="en-GB">
            <a:solidFill>
              <a:srgbClr val="060606"/>
            </a:solidFill>
          </a:endParaRPr>
        </a:p>
      </dgm:t>
    </dgm:pt>
    <dgm:pt modelId="{3F5348E3-0553-408E-A66B-E4DC311C7ADE}" type="parTrans" cxnId="{5EA5F26E-F03C-453D-B208-48AA175BC22F}">
      <dgm:prSet/>
      <dgm:spPr/>
      <dgm:t>
        <a:bodyPr/>
        <a:lstStyle/>
        <a:p>
          <a:endParaRPr lang="en-GB">
            <a:solidFill>
              <a:srgbClr val="060606"/>
            </a:solidFill>
          </a:endParaRPr>
        </a:p>
      </dgm:t>
    </dgm:pt>
    <dgm:pt modelId="{7ACA6D14-7BE6-48C7-8A08-96908A253023}" type="sibTrans" cxnId="{5EA5F26E-F03C-453D-B208-48AA175BC22F}">
      <dgm:prSet/>
      <dgm:spPr/>
      <dgm:t>
        <a:bodyPr/>
        <a:lstStyle/>
        <a:p>
          <a:endParaRPr lang="en-GB">
            <a:solidFill>
              <a:srgbClr val="060606"/>
            </a:solidFill>
          </a:endParaRPr>
        </a:p>
      </dgm:t>
    </dgm:pt>
    <dgm:pt modelId="{C620681E-0D79-4F51-A8BE-F588E8572283}">
      <dgm:prSet/>
      <dgm:spPr>
        <a:solidFill>
          <a:schemeClr val="accent6"/>
        </a:solidFill>
      </dgm:spPr>
      <dgm:t>
        <a:bodyPr/>
        <a:lstStyle/>
        <a:p>
          <a:r>
            <a:rPr lang="en-US">
              <a:solidFill>
                <a:srgbClr val="060606"/>
              </a:solidFill>
            </a:rPr>
            <a:t>Target Operating Model Design</a:t>
          </a:r>
          <a:endParaRPr lang="en-GB">
            <a:solidFill>
              <a:srgbClr val="060606"/>
            </a:solidFill>
          </a:endParaRPr>
        </a:p>
      </dgm:t>
    </dgm:pt>
    <dgm:pt modelId="{EA1D81BF-57A5-4A10-A627-48E1EBB4F0AB}" type="parTrans" cxnId="{C343A3CA-FA99-400A-BBB9-2E6F7A62B726}">
      <dgm:prSet/>
      <dgm:spPr/>
      <dgm:t>
        <a:bodyPr/>
        <a:lstStyle/>
        <a:p>
          <a:endParaRPr lang="en-GB">
            <a:solidFill>
              <a:srgbClr val="060606"/>
            </a:solidFill>
          </a:endParaRPr>
        </a:p>
      </dgm:t>
    </dgm:pt>
    <dgm:pt modelId="{1590824D-BAF1-4F74-A90E-E0E2E5F0D80D}" type="sibTrans" cxnId="{C343A3CA-FA99-400A-BBB9-2E6F7A62B726}">
      <dgm:prSet/>
      <dgm:spPr/>
      <dgm:t>
        <a:bodyPr/>
        <a:lstStyle/>
        <a:p>
          <a:endParaRPr lang="en-GB">
            <a:solidFill>
              <a:srgbClr val="060606"/>
            </a:solidFill>
          </a:endParaRPr>
        </a:p>
      </dgm:t>
    </dgm:pt>
    <dgm:pt modelId="{1980EE0B-5E77-418C-A2D6-0ADF08CDEC4C}">
      <dgm:prSet/>
      <dgm:spPr>
        <a:solidFill>
          <a:schemeClr val="accent6"/>
        </a:solidFill>
      </dgm:spPr>
      <dgm:t>
        <a:bodyPr/>
        <a:lstStyle/>
        <a:p>
          <a:r>
            <a:rPr lang="en-US">
              <a:solidFill>
                <a:srgbClr val="060606"/>
              </a:solidFill>
            </a:rPr>
            <a:t>Process design (inc resources &amp; training)</a:t>
          </a:r>
          <a:endParaRPr lang="en-GB">
            <a:solidFill>
              <a:srgbClr val="060606"/>
            </a:solidFill>
          </a:endParaRPr>
        </a:p>
      </dgm:t>
    </dgm:pt>
    <dgm:pt modelId="{8FF20D66-190C-4F31-8DFE-52D9A3FFCCAD}" type="parTrans" cxnId="{9013BD63-0CAD-4C79-9700-5922CB003D15}">
      <dgm:prSet/>
      <dgm:spPr/>
      <dgm:t>
        <a:bodyPr/>
        <a:lstStyle/>
        <a:p>
          <a:endParaRPr lang="en-GB">
            <a:solidFill>
              <a:srgbClr val="060606"/>
            </a:solidFill>
          </a:endParaRPr>
        </a:p>
      </dgm:t>
    </dgm:pt>
    <dgm:pt modelId="{F44C04B9-9F48-433A-84A3-1A4626004A98}" type="sibTrans" cxnId="{9013BD63-0CAD-4C79-9700-5922CB003D15}">
      <dgm:prSet/>
      <dgm:spPr/>
      <dgm:t>
        <a:bodyPr/>
        <a:lstStyle/>
        <a:p>
          <a:endParaRPr lang="en-GB">
            <a:solidFill>
              <a:srgbClr val="060606"/>
            </a:solidFill>
          </a:endParaRPr>
        </a:p>
      </dgm:t>
    </dgm:pt>
    <dgm:pt modelId="{998951F6-5E36-485A-B3FB-941AD1BD8685}">
      <dgm:prSet/>
      <dgm:spPr>
        <a:solidFill>
          <a:schemeClr val="accent6"/>
        </a:solidFill>
      </dgm:spPr>
      <dgm:t>
        <a:bodyPr/>
        <a:lstStyle/>
        <a:p>
          <a:r>
            <a:rPr lang="en-US">
              <a:solidFill>
                <a:srgbClr val="060606"/>
              </a:solidFill>
            </a:rPr>
            <a:t>Comms and engagement</a:t>
          </a:r>
          <a:endParaRPr lang="en-GB">
            <a:solidFill>
              <a:srgbClr val="060606"/>
            </a:solidFill>
          </a:endParaRPr>
        </a:p>
      </dgm:t>
    </dgm:pt>
    <dgm:pt modelId="{0CE49A77-49AD-4BE3-82E4-CAD4DCFD8666}" type="parTrans" cxnId="{A9559483-1A83-4811-ACAA-68388A4C8928}">
      <dgm:prSet/>
      <dgm:spPr/>
      <dgm:t>
        <a:bodyPr/>
        <a:lstStyle/>
        <a:p>
          <a:endParaRPr lang="en-GB">
            <a:solidFill>
              <a:srgbClr val="060606"/>
            </a:solidFill>
          </a:endParaRPr>
        </a:p>
      </dgm:t>
    </dgm:pt>
    <dgm:pt modelId="{E4AB3D14-6136-4AC8-B4A4-F0CA9E674A9B}" type="sibTrans" cxnId="{A9559483-1A83-4811-ACAA-68388A4C8928}">
      <dgm:prSet/>
      <dgm:spPr/>
      <dgm:t>
        <a:bodyPr/>
        <a:lstStyle/>
        <a:p>
          <a:endParaRPr lang="en-GB">
            <a:solidFill>
              <a:srgbClr val="060606"/>
            </a:solidFill>
          </a:endParaRPr>
        </a:p>
      </dgm:t>
    </dgm:pt>
    <dgm:pt modelId="{82B2E5A5-3ABF-486E-B2CB-BE5B15F3D5B7}">
      <dgm:prSet/>
      <dgm:spPr/>
      <dgm:t>
        <a:bodyPr/>
        <a:lstStyle/>
        <a:p>
          <a:r>
            <a:rPr lang="en-US">
              <a:solidFill>
                <a:srgbClr val="060606"/>
              </a:solidFill>
            </a:rPr>
            <a:t>Top client contacts </a:t>
          </a:r>
          <a:endParaRPr lang="en-GB">
            <a:solidFill>
              <a:srgbClr val="060606"/>
            </a:solidFill>
          </a:endParaRPr>
        </a:p>
      </dgm:t>
    </dgm:pt>
    <dgm:pt modelId="{B4BB8E43-E739-4294-A125-F4012A1D64FE}" type="parTrans" cxnId="{29B20588-6849-4F06-9072-1056181FC7D9}">
      <dgm:prSet/>
      <dgm:spPr/>
      <dgm:t>
        <a:bodyPr/>
        <a:lstStyle/>
        <a:p>
          <a:endParaRPr lang="en-GB">
            <a:solidFill>
              <a:srgbClr val="060606"/>
            </a:solidFill>
          </a:endParaRPr>
        </a:p>
      </dgm:t>
    </dgm:pt>
    <dgm:pt modelId="{6C93BA72-C372-4277-9DB1-C731262B78A6}" type="sibTrans" cxnId="{29B20588-6849-4F06-9072-1056181FC7D9}">
      <dgm:prSet/>
      <dgm:spPr/>
      <dgm:t>
        <a:bodyPr/>
        <a:lstStyle/>
        <a:p>
          <a:endParaRPr lang="en-GB">
            <a:solidFill>
              <a:srgbClr val="060606"/>
            </a:solidFill>
          </a:endParaRPr>
        </a:p>
      </dgm:t>
    </dgm:pt>
    <dgm:pt modelId="{FA2EE613-EF77-496A-9FC4-CCDC66C9872D}" type="pres">
      <dgm:prSet presAssocID="{89AA37D3-0265-475B-B99F-6055CEA56177}" presName="hierChild1" presStyleCnt="0">
        <dgm:presLayoutVars>
          <dgm:orgChart val="1"/>
          <dgm:chPref val="1"/>
          <dgm:dir/>
          <dgm:animOne val="branch"/>
          <dgm:animLvl val="lvl"/>
          <dgm:resizeHandles/>
        </dgm:presLayoutVars>
      </dgm:prSet>
      <dgm:spPr/>
    </dgm:pt>
    <dgm:pt modelId="{9C5D5D03-2A65-4A1F-AD57-1B68B20F60F3}" type="pres">
      <dgm:prSet presAssocID="{51994E36-5D5A-45FA-8FB3-7BAEFF3E8603}" presName="hierRoot1" presStyleCnt="0">
        <dgm:presLayoutVars>
          <dgm:hierBranch val="init"/>
        </dgm:presLayoutVars>
      </dgm:prSet>
      <dgm:spPr/>
    </dgm:pt>
    <dgm:pt modelId="{4DEBD42B-3F6D-4C72-B3AA-549A43CE55F4}" type="pres">
      <dgm:prSet presAssocID="{51994E36-5D5A-45FA-8FB3-7BAEFF3E8603}" presName="rootComposite1" presStyleCnt="0"/>
      <dgm:spPr/>
    </dgm:pt>
    <dgm:pt modelId="{52B4D9DE-0F81-42F4-9218-5C48CDB36300}" type="pres">
      <dgm:prSet presAssocID="{51994E36-5D5A-45FA-8FB3-7BAEFF3E8603}" presName="rootText1" presStyleLbl="node0" presStyleIdx="0" presStyleCnt="1">
        <dgm:presLayoutVars>
          <dgm:chPref val="3"/>
        </dgm:presLayoutVars>
      </dgm:prSet>
      <dgm:spPr/>
    </dgm:pt>
    <dgm:pt modelId="{6C77CC58-84E7-4E23-BD15-B14CCC2C4782}" type="pres">
      <dgm:prSet presAssocID="{51994E36-5D5A-45FA-8FB3-7BAEFF3E8603}" presName="rootConnector1" presStyleLbl="node1" presStyleIdx="0" presStyleCnt="0"/>
      <dgm:spPr/>
    </dgm:pt>
    <dgm:pt modelId="{FCE20417-5711-41FE-982B-6DA3AB241324}" type="pres">
      <dgm:prSet presAssocID="{51994E36-5D5A-45FA-8FB3-7BAEFF3E8603}" presName="hierChild2" presStyleCnt="0"/>
      <dgm:spPr/>
    </dgm:pt>
    <dgm:pt modelId="{E7F879D0-B7ED-428D-AB4A-762ED7ABCFA3}" type="pres">
      <dgm:prSet presAssocID="{F2009E7F-6A64-424E-9B77-51993170AA38}" presName="Name37" presStyleLbl="parChTrans1D2" presStyleIdx="0" presStyleCnt="5"/>
      <dgm:spPr/>
    </dgm:pt>
    <dgm:pt modelId="{938728E9-2266-4A39-968A-A9574D5BDBA2}" type="pres">
      <dgm:prSet presAssocID="{EDABE349-6EFF-4AA1-80AD-7B85A7D420D7}" presName="hierRoot2" presStyleCnt="0">
        <dgm:presLayoutVars>
          <dgm:hierBranch val="init"/>
        </dgm:presLayoutVars>
      </dgm:prSet>
      <dgm:spPr/>
    </dgm:pt>
    <dgm:pt modelId="{FF4B1A58-975D-46EB-A89B-8796A2D20F29}" type="pres">
      <dgm:prSet presAssocID="{EDABE349-6EFF-4AA1-80AD-7B85A7D420D7}" presName="rootComposite" presStyleCnt="0"/>
      <dgm:spPr/>
    </dgm:pt>
    <dgm:pt modelId="{5075F2BD-A6B4-4BC8-A990-EC8F97D5CACA}" type="pres">
      <dgm:prSet presAssocID="{EDABE349-6EFF-4AA1-80AD-7B85A7D420D7}" presName="rootText" presStyleLbl="node2" presStyleIdx="0" presStyleCnt="5">
        <dgm:presLayoutVars>
          <dgm:chPref val="3"/>
        </dgm:presLayoutVars>
      </dgm:prSet>
      <dgm:spPr/>
    </dgm:pt>
    <dgm:pt modelId="{BCF52389-D269-4BE0-B5B0-9A05C1777480}" type="pres">
      <dgm:prSet presAssocID="{EDABE349-6EFF-4AA1-80AD-7B85A7D420D7}" presName="rootConnector" presStyleLbl="node2" presStyleIdx="0" presStyleCnt="5"/>
      <dgm:spPr/>
    </dgm:pt>
    <dgm:pt modelId="{F63A7E61-FE80-4FC2-8FB4-653893009EA2}" type="pres">
      <dgm:prSet presAssocID="{EDABE349-6EFF-4AA1-80AD-7B85A7D420D7}" presName="hierChild4" presStyleCnt="0"/>
      <dgm:spPr/>
    </dgm:pt>
    <dgm:pt modelId="{9C95281C-6811-4A1A-9941-9062A5F8B3BE}" type="pres">
      <dgm:prSet presAssocID="{B9B21B56-180C-4BDF-9E67-B76239D92EAC}" presName="Name37" presStyleLbl="parChTrans1D3" presStyleIdx="0" presStyleCnt="9"/>
      <dgm:spPr/>
    </dgm:pt>
    <dgm:pt modelId="{6A796531-DB82-4983-B522-250DD26F6078}" type="pres">
      <dgm:prSet presAssocID="{8F9967AA-5BC6-4C1F-9F01-BAB1953E5CD0}" presName="hierRoot2" presStyleCnt="0">
        <dgm:presLayoutVars>
          <dgm:hierBranch val="init"/>
        </dgm:presLayoutVars>
      </dgm:prSet>
      <dgm:spPr/>
    </dgm:pt>
    <dgm:pt modelId="{6B0889B1-E426-4F26-BEB2-1E9524A15278}" type="pres">
      <dgm:prSet presAssocID="{8F9967AA-5BC6-4C1F-9F01-BAB1953E5CD0}" presName="rootComposite" presStyleCnt="0"/>
      <dgm:spPr/>
    </dgm:pt>
    <dgm:pt modelId="{31D12FBA-E2D3-448E-9413-CD3CC8288371}" type="pres">
      <dgm:prSet presAssocID="{8F9967AA-5BC6-4C1F-9F01-BAB1953E5CD0}" presName="rootText" presStyleLbl="node3" presStyleIdx="0" presStyleCnt="9">
        <dgm:presLayoutVars>
          <dgm:chPref val="3"/>
        </dgm:presLayoutVars>
      </dgm:prSet>
      <dgm:spPr/>
    </dgm:pt>
    <dgm:pt modelId="{A1F40109-5B3F-40AC-8EDC-2DB8188645C1}" type="pres">
      <dgm:prSet presAssocID="{8F9967AA-5BC6-4C1F-9F01-BAB1953E5CD0}" presName="rootConnector" presStyleLbl="node3" presStyleIdx="0" presStyleCnt="9"/>
      <dgm:spPr/>
    </dgm:pt>
    <dgm:pt modelId="{2201E297-4F62-4B11-986B-2810BA5460D1}" type="pres">
      <dgm:prSet presAssocID="{8F9967AA-5BC6-4C1F-9F01-BAB1953E5CD0}" presName="hierChild4" presStyleCnt="0"/>
      <dgm:spPr/>
    </dgm:pt>
    <dgm:pt modelId="{B8BCA2FE-5D80-4613-9860-296F1CD1143E}" type="pres">
      <dgm:prSet presAssocID="{8F9967AA-5BC6-4C1F-9F01-BAB1953E5CD0}" presName="hierChild5" presStyleCnt="0"/>
      <dgm:spPr/>
    </dgm:pt>
    <dgm:pt modelId="{DD14B286-A3C9-4EFB-90DC-BC80BC705E25}" type="pres">
      <dgm:prSet presAssocID="{C7F102D0-8B89-48E4-B32F-EC9C104DC46B}" presName="Name37" presStyleLbl="parChTrans1D3" presStyleIdx="1" presStyleCnt="9"/>
      <dgm:spPr/>
    </dgm:pt>
    <dgm:pt modelId="{FBFEB6D9-FCB2-4221-99C1-2349CC36AA57}" type="pres">
      <dgm:prSet presAssocID="{A6BB1FD9-8D24-4E10-AAF2-2074A0B7FAC7}" presName="hierRoot2" presStyleCnt="0">
        <dgm:presLayoutVars>
          <dgm:hierBranch val="init"/>
        </dgm:presLayoutVars>
      </dgm:prSet>
      <dgm:spPr/>
    </dgm:pt>
    <dgm:pt modelId="{E885F73A-13BC-491F-B1F3-EFEC0E56D7DC}" type="pres">
      <dgm:prSet presAssocID="{A6BB1FD9-8D24-4E10-AAF2-2074A0B7FAC7}" presName="rootComposite" presStyleCnt="0"/>
      <dgm:spPr/>
    </dgm:pt>
    <dgm:pt modelId="{634A8127-5133-46F6-8844-0D2349C38981}" type="pres">
      <dgm:prSet presAssocID="{A6BB1FD9-8D24-4E10-AAF2-2074A0B7FAC7}" presName="rootText" presStyleLbl="node3" presStyleIdx="1" presStyleCnt="9">
        <dgm:presLayoutVars>
          <dgm:chPref val="3"/>
        </dgm:presLayoutVars>
      </dgm:prSet>
      <dgm:spPr/>
    </dgm:pt>
    <dgm:pt modelId="{B6215E34-E56F-46C2-94DA-C1921C1D8611}" type="pres">
      <dgm:prSet presAssocID="{A6BB1FD9-8D24-4E10-AAF2-2074A0B7FAC7}" presName="rootConnector" presStyleLbl="node3" presStyleIdx="1" presStyleCnt="9"/>
      <dgm:spPr/>
    </dgm:pt>
    <dgm:pt modelId="{E69566AD-3EF8-497D-837D-AD388944D6C5}" type="pres">
      <dgm:prSet presAssocID="{A6BB1FD9-8D24-4E10-AAF2-2074A0B7FAC7}" presName="hierChild4" presStyleCnt="0"/>
      <dgm:spPr/>
    </dgm:pt>
    <dgm:pt modelId="{B39B7C96-6AD4-42F4-B5DC-587D0E9BD6EB}" type="pres">
      <dgm:prSet presAssocID="{A6BB1FD9-8D24-4E10-AAF2-2074A0B7FAC7}" presName="hierChild5" presStyleCnt="0"/>
      <dgm:spPr/>
    </dgm:pt>
    <dgm:pt modelId="{E3AA39C9-18C0-4C42-A9C1-EB6235AAF0A7}" type="pres">
      <dgm:prSet presAssocID="{EDABE349-6EFF-4AA1-80AD-7B85A7D420D7}" presName="hierChild5" presStyleCnt="0"/>
      <dgm:spPr/>
    </dgm:pt>
    <dgm:pt modelId="{96AD81FF-1581-4580-863B-817B36B63603}" type="pres">
      <dgm:prSet presAssocID="{B7C57FC9-3FB1-4A64-85A4-3D4EB6970661}" presName="Name37" presStyleLbl="parChTrans1D2" presStyleIdx="1" presStyleCnt="5"/>
      <dgm:spPr/>
    </dgm:pt>
    <dgm:pt modelId="{5F30ADAE-A3E0-40FF-9AC7-4B0067E42BBA}" type="pres">
      <dgm:prSet presAssocID="{5C9CF70B-4327-4559-9E71-83FB6605C218}" presName="hierRoot2" presStyleCnt="0">
        <dgm:presLayoutVars>
          <dgm:hierBranch val="init"/>
        </dgm:presLayoutVars>
      </dgm:prSet>
      <dgm:spPr/>
    </dgm:pt>
    <dgm:pt modelId="{8927D6BB-10B8-4CF4-A97A-A8A285AD5F49}" type="pres">
      <dgm:prSet presAssocID="{5C9CF70B-4327-4559-9E71-83FB6605C218}" presName="rootComposite" presStyleCnt="0"/>
      <dgm:spPr/>
    </dgm:pt>
    <dgm:pt modelId="{72148D9B-8700-4AB9-90EE-D468EB3FC9E2}" type="pres">
      <dgm:prSet presAssocID="{5C9CF70B-4327-4559-9E71-83FB6605C218}" presName="rootText" presStyleLbl="node2" presStyleIdx="1" presStyleCnt="5">
        <dgm:presLayoutVars>
          <dgm:chPref val="3"/>
        </dgm:presLayoutVars>
      </dgm:prSet>
      <dgm:spPr/>
    </dgm:pt>
    <dgm:pt modelId="{8DE2FA00-F764-4515-B2F3-3CC39FC5ACBB}" type="pres">
      <dgm:prSet presAssocID="{5C9CF70B-4327-4559-9E71-83FB6605C218}" presName="rootConnector" presStyleLbl="node2" presStyleIdx="1" presStyleCnt="5"/>
      <dgm:spPr/>
    </dgm:pt>
    <dgm:pt modelId="{24CC212E-0F7D-4B74-BB4D-0B9F7D323B16}" type="pres">
      <dgm:prSet presAssocID="{5C9CF70B-4327-4559-9E71-83FB6605C218}" presName="hierChild4" presStyleCnt="0"/>
      <dgm:spPr/>
    </dgm:pt>
    <dgm:pt modelId="{7239346B-3900-4EF3-9BDC-04579A0F73B9}" type="pres">
      <dgm:prSet presAssocID="{8C7D5B15-8EF1-4773-A8AB-3E50FA3DF504}" presName="Name37" presStyleLbl="parChTrans1D3" presStyleIdx="2" presStyleCnt="9"/>
      <dgm:spPr/>
    </dgm:pt>
    <dgm:pt modelId="{C6E6A43E-DED0-4B60-967C-8517C127BADC}" type="pres">
      <dgm:prSet presAssocID="{F86BBEEB-F036-458E-A9DB-AE08DEF42E3E}" presName="hierRoot2" presStyleCnt="0">
        <dgm:presLayoutVars>
          <dgm:hierBranch val="init"/>
        </dgm:presLayoutVars>
      </dgm:prSet>
      <dgm:spPr/>
    </dgm:pt>
    <dgm:pt modelId="{D717932A-FB21-4091-B287-0C3D4B371EA0}" type="pres">
      <dgm:prSet presAssocID="{F86BBEEB-F036-458E-A9DB-AE08DEF42E3E}" presName="rootComposite" presStyleCnt="0"/>
      <dgm:spPr/>
    </dgm:pt>
    <dgm:pt modelId="{FB3A9CBB-E4B8-449F-88A0-40CB0C575CAB}" type="pres">
      <dgm:prSet presAssocID="{F86BBEEB-F036-458E-A9DB-AE08DEF42E3E}" presName="rootText" presStyleLbl="node3" presStyleIdx="2" presStyleCnt="9">
        <dgm:presLayoutVars>
          <dgm:chPref val="3"/>
        </dgm:presLayoutVars>
      </dgm:prSet>
      <dgm:spPr/>
    </dgm:pt>
    <dgm:pt modelId="{62A823AE-164A-4AF0-81D2-475EDD7C2F3F}" type="pres">
      <dgm:prSet presAssocID="{F86BBEEB-F036-458E-A9DB-AE08DEF42E3E}" presName="rootConnector" presStyleLbl="node3" presStyleIdx="2" presStyleCnt="9"/>
      <dgm:spPr/>
    </dgm:pt>
    <dgm:pt modelId="{0067BE8D-50F4-4502-87ED-ACF34410915E}" type="pres">
      <dgm:prSet presAssocID="{F86BBEEB-F036-458E-A9DB-AE08DEF42E3E}" presName="hierChild4" presStyleCnt="0"/>
      <dgm:spPr/>
    </dgm:pt>
    <dgm:pt modelId="{4EE1873C-17F9-4C6F-98E9-A1C4C5E01A19}" type="pres">
      <dgm:prSet presAssocID="{F86BBEEB-F036-458E-A9DB-AE08DEF42E3E}" presName="hierChild5" presStyleCnt="0"/>
      <dgm:spPr/>
    </dgm:pt>
    <dgm:pt modelId="{6A45D931-7040-4C63-A3EC-C51C505AF833}" type="pres">
      <dgm:prSet presAssocID="{01E57BBA-8672-4301-84A9-647EDC141A35}" presName="Name37" presStyleLbl="parChTrans1D3" presStyleIdx="3" presStyleCnt="9"/>
      <dgm:spPr/>
    </dgm:pt>
    <dgm:pt modelId="{C5849DD3-8B7A-4AE4-9591-319DFA4E7906}" type="pres">
      <dgm:prSet presAssocID="{4D9E4997-FB13-4F6E-A91A-E96EE8C19840}" presName="hierRoot2" presStyleCnt="0">
        <dgm:presLayoutVars>
          <dgm:hierBranch val="init"/>
        </dgm:presLayoutVars>
      </dgm:prSet>
      <dgm:spPr/>
    </dgm:pt>
    <dgm:pt modelId="{E2106E13-3CD9-47B8-B447-00DB56106707}" type="pres">
      <dgm:prSet presAssocID="{4D9E4997-FB13-4F6E-A91A-E96EE8C19840}" presName="rootComposite" presStyleCnt="0"/>
      <dgm:spPr/>
    </dgm:pt>
    <dgm:pt modelId="{BCDAE151-22D5-4821-A3CE-1A37C1026377}" type="pres">
      <dgm:prSet presAssocID="{4D9E4997-FB13-4F6E-A91A-E96EE8C19840}" presName="rootText" presStyleLbl="node3" presStyleIdx="3" presStyleCnt="9">
        <dgm:presLayoutVars>
          <dgm:chPref val="3"/>
        </dgm:presLayoutVars>
      </dgm:prSet>
      <dgm:spPr/>
    </dgm:pt>
    <dgm:pt modelId="{16E59627-85D3-425F-BC53-86B64C4E2803}" type="pres">
      <dgm:prSet presAssocID="{4D9E4997-FB13-4F6E-A91A-E96EE8C19840}" presName="rootConnector" presStyleLbl="node3" presStyleIdx="3" presStyleCnt="9"/>
      <dgm:spPr/>
    </dgm:pt>
    <dgm:pt modelId="{381FE92B-0D77-4FA0-877B-F0D662E6E285}" type="pres">
      <dgm:prSet presAssocID="{4D9E4997-FB13-4F6E-A91A-E96EE8C19840}" presName="hierChild4" presStyleCnt="0"/>
      <dgm:spPr/>
    </dgm:pt>
    <dgm:pt modelId="{21B157BC-A98E-41F9-A76D-48EE1DC1F3A4}" type="pres">
      <dgm:prSet presAssocID="{4D9E4997-FB13-4F6E-A91A-E96EE8C19840}" presName="hierChild5" presStyleCnt="0"/>
      <dgm:spPr/>
    </dgm:pt>
    <dgm:pt modelId="{B4C7DDCF-64F8-4221-BCE4-C186EBCA12CA}" type="pres">
      <dgm:prSet presAssocID="{5C9CF70B-4327-4559-9E71-83FB6605C218}" presName="hierChild5" presStyleCnt="0"/>
      <dgm:spPr/>
    </dgm:pt>
    <dgm:pt modelId="{B74FB0A9-37A6-4DC2-A26F-375D661C8FBC}" type="pres">
      <dgm:prSet presAssocID="{C35C6AC0-390F-46CF-9B2A-D0ABC8714782}" presName="Name37" presStyleLbl="parChTrans1D2" presStyleIdx="2" presStyleCnt="5"/>
      <dgm:spPr/>
    </dgm:pt>
    <dgm:pt modelId="{AF91B47A-43A0-4FBB-A4B4-2EF25FAB2F73}" type="pres">
      <dgm:prSet presAssocID="{59ACBD13-3F92-4DDE-98F6-4BBF6837F60E}" presName="hierRoot2" presStyleCnt="0">
        <dgm:presLayoutVars>
          <dgm:hierBranch val="init"/>
        </dgm:presLayoutVars>
      </dgm:prSet>
      <dgm:spPr/>
    </dgm:pt>
    <dgm:pt modelId="{56176FF4-A1E8-4294-B6CF-352572F1707F}" type="pres">
      <dgm:prSet presAssocID="{59ACBD13-3F92-4DDE-98F6-4BBF6837F60E}" presName="rootComposite" presStyleCnt="0"/>
      <dgm:spPr/>
    </dgm:pt>
    <dgm:pt modelId="{A62DC918-B588-4043-A142-E4E6AE079BC8}" type="pres">
      <dgm:prSet presAssocID="{59ACBD13-3F92-4DDE-98F6-4BBF6837F60E}" presName="rootText" presStyleLbl="node2" presStyleIdx="2" presStyleCnt="5">
        <dgm:presLayoutVars>
          <dgm:chPref val="3"/>
        </dgm:presLayoutVars>
      </dgm:prSet>
      <dgm:spPr/>
    </dgm:pt>
    <dgm:pt modelId="{B3661D6C-6C39-49AD-A77E-794B38DB1484}" type="pres">
      <dgm:prSet presAssocID="{59ACBD13-3F92-4DDE-98F6-4BBF6837F60E}" presName="rootConnector" presStyleLbl="node2" presStyleIdx="2" presStyleCnt="5"/>
      <dgm:spPr/>
    </dgm:pt>
    <dgm:pt modelId="{1C64B16C-71F1-4A73-8B4B-1D35AD974E2D}" type="pres">
      <dgm:prSet presAssocID="{59ACBD13-3F92-4DDE-98F6-4BBF6837F60E}" presName="hierChild4" presStyleCnt="0"/>
      <dgm:spPr/>
    </dgm:pt>
    <dgm:pt modelId="{E90AB5A8-21B0-443A-9948-A8F52F3328AB}" type="pres">
      <dgm:prSet presAssocID="{59ACBD13-3F92-4DDE-98F6-4BBF6837F60E}" presName="hierChild5" presStyleCnt="0"/>
      <dgm:spPr/>
    </dgm:pt>
    <dgm:pt modelId="{394709BB-34E8-4F1F-8E64-84D5890E0037}" type="pres">
      <dgm:prSet presAssocID="{3968C7EA-5495-4EFD-8AC6-8C310068BF81}" presName="Name37" presStyleLbl="parChTrans1D2" presStyleIdx="3" presStyleCnt="5"/>
      <dgm:spPr/>
    </dgm:pt>
    <dgm:pt modelId="{720517F5-A77C-48A3-807B-19E3BD844B88}" type="pres">
      <dgm:prSet presAssocID="{2160D599-4A7F-4F0A-A2F9-D935262D1A91}" presName="hierRoot2" presStyleCnt="0">
        <dgm:presLayoutVars>
          <dgm:hierBranch val="init"/>
        </dgm:presLayoutVars>
      </dgm:prSet>
      <dgm:spPr/>
    </dgm:pt>
    <dgm:pt modelId="{3013205C-6541-4118-A9F4-B0C057081C04}" type="pres">
      <dgm:prSet presAssocID="{2160D599-4A7F-4F0A-A2F9-D935262D1A91}" presName="rootComposite" presStyleCnt="0"/>
      <dgm:spPr/>
    </dgm:pt>
    <dgm:pt modelId="{D1CCB45E-47D5-4AE6-8C16-7340A426C22D}" type="pres">
      <dgm:prSet presAssocID="{2160D599-4A7F-4F0A-A2F9-D935262D1A91}" presName="rootText" presStyleLbl="node2" presStyleIdx="3" presStyleCnt="5">
        <dgm:presLayoutVars>
          <dgm:chPref val="3"/>
        </dgm:presLayoutVars>
      </dgm:prSet>
      <dgm:spPr/>
    </dgm:pt>
    <dgm:pt modelId="{6C741602-E948-431C-B024-0C289E51A391}" type="pres">
      <dgm:prSet presAssocID="{2160D599-4A7F-4F0A-A2F9-D935262D1A91}" presName="rootConnector" presStyleLbl="node2" presStyleIdx="3" presStyleCnt="5"/>
      <dgm:spPr/>
    </dgm:pt>
    <dgm:pt modelId="{19F11C88-5267-4DE5-8757-0CF61D1BFCD8}" type="pres">
      <dgm:prSet presAssocID="{2160D599-4A7F-4F0A-A2F9-D935262D1A91}" presName="hierChild4" presStyleCnt="0"/>
      <dgm:spPr/>
    </dgm:pt>
    <dgm:pt modelId="{625B98CB-55FF-47AE-8DF0-D6C29928CFB5}" type="pres">
      <dgm:prSet presAssocID="{074D7B84-1DBF-4CA3-9CA5-5D5822AB9500}" presName="Name37" presStyleLbl="parChTrans1D3" presStyleIdx="4" presStyleCnt="9"/>
      <dgm:spPr/>
    </dgm:pt>
    <dgm:pt modelId="{4DCF8FB6-8526-4223-8873-0B909C1405D1}" type="pres">
      <dgm:prSet presAssocID="{AE6CAE35-687D-47E4-B8C8-237F382AB1A9}" presName="hierRoot2" presStyleCnt="0">
        <dgm:presLayoutVars>
          <dgm:hierBranch val="init"/>
        </dgm:presLayoutVars>
      </dgm:prSet>
      <dgm:spPr/>
    </dgm:pt>
    <dgm:pt modelId="{52331506-2EE8-4C64-83F9-32B25F745337}" type="pres">
      <dgm:prSet presAssocID="{AE6CAE35-687D-47E4-B8C8-237F382AB1A9}" presName="rootComposite" presStyleCnt="0"/>
      <dgm:spPr/>
    </dgm:pt>
    <dgm:pt modelId="{4FB4A2F9-AAA3-4369-A73E-0C8101ECC2CA}" type="pres">
      <dgm:prSet presAssocID="{AE6CAE35-687D-47E4-B8C8-237F382AB1A9}" presName="rootText" presStyleLbl="node3" presStyleIdx="4" presStyleCnt="9">
        <dgm:presLayoutVars>
          <dgm:chPref val="3"/>
        </dgm:presLayoutVars>
      </dgm:prSet>
      <dgm:spPr/>
    </dgm:pt>
    <dgm:pt modelId="{97C8CE55-FC16-4143-AEE9-A447D10ED182}" type="pres">
      <dgm:prSet presAssocID="{AE6CAE35-687D-47E4-B8C8-237F382AB1A9}" presName="rootConnector" presStyleLbl="node3" presStyleIdx="4" presStyleCnt="9"/>
      <dgm:spPr/>
    </dgm:pt>
    <dgm:pt modelId="{330175F2-74CD-41A8-8AA1-C64023CC1611}" type="pres">
      <dgm:prSet presAssocID="{AE6CAE35-687D-47E4-B8C8-237F382AB1A9}" presName="hierChild4" presStyleCnt="0"/>
      <dgm:spPr/>
    </dgm:pt>
    <dgm:pt modelId="{10847859-187A-471E-AA9A-EDFAB204AF51}" type="pres">
      <dgm:prSet presAssocID="{AE6CAE35-687D-47E4-B8C8-237F382AB1A9}" presName="hierChild5" presStyleCnt="0"/>
      <dgm:spPr/>
    </dgm:pt>
    <dgm:pt modelId="{303BDE5A-2028-4F22-9057-81A73FA9BCB8}" type="pres">
      <dgm:prSet presAssocID="{3F5348E3-0553-408E-A66B-E4DC311C7ADE}" presName="Name37" presStyleLbl="parChTrans1D3" presStyleIdx="5" presStyleCnt="9"/>
      <dgm:spPr/>
    </dgm:pt>
    <dgm:pt modelId="{C517646F-45C0-49A2-A310-1B620B5A967C}" type="pres">
      <dgm:prSet presAssocID="{D6219F1B-71CE-45EF-B555-5F1722B5FF68}" presName="hierRoot2" presStyleCnt="0">
        <dgm:presLayoutVars>
          <dgm:hierBranch val="init"/>
        </dgm:presLayoutVars>
      </dgm:prSet>
      <dgm:spPr/>
    </dgm:pt>
    <dgm:pt modelId="{47FC2A02-F083-4151-88BD-FCD7F3893ED9}" type="pres">
      <dgm:prSet presAssocID="{D6219F1B-71CE-45EF-B555-5F1722B5FF68}" presName="rootComposite" presStyleCnt="0"/>
      <dgm:spPr/>
    </dgm:pt>
    <dgm:pt modelId="{A6470C23-78B9-44AE-81C2-C4D97635B6A5}" type="pres">
      <dgm:prSet presAssocID="{D6219F1B-71CE-45EF-B555-5F1722B5FF68}" presName="rootText" presStyleLbl="node3" presStyleIdx="5" presStyleCnt="9">
        <dgm:presLayoutVars>
          <dgm:chPref val="3"/>
        </dgm:presLayoutVars>
      </dgm:prSet>
      <dgm:spPr/>
    </dgm:pt>
    <dgm:pt modelId="{6206525B-23E7-4C84-A385-E26B08E4E288}" type="pres">
      <dgm:prSet presAssocID="{D6219F1B-71CE-45EF-B555-5F1722B5FF68}" presName="rootConnector" presStyleLbl="node3" presStyleIdx="5" presStyleCnt="9"/>
      <dgm:spPr/>
    </dgm:pt>
    <dgm:pt modelId="{1BB13D69-8BC7-4B04-A545-699B1EA3011E}" type="pres">
      <dgm:prSet presAssocID="{D6219F1B-71CE-45EF-B555-5F1722B5FF68}" presName="hierChild4" presStyleCnt="0"/>
      <dgm:spPr/>
    </dgm:pt>
    <dgm:pt modelId="{1D62178E-E85A-4EE3-9E04-EAFBA30A4FB0}" type="pres">
      <dgm:prSet presAssocID="{D6219F1B-71CE-45EF-B555-5F1722B5FF68}" presName="hierChild5" presStyleCnt="0"/>
      <dgm:spPr/>
    </dgm:pt>
    <dgm:pt modelId="{88B792C4-2D51-4E16-A5CD-D8404BBE928F}" type="pres">
      <dgm:prSet presAssocID="{B4BB8E43-E739-4294-A125-F4012A1D64FE}" presName="Name37" presStyleLbl="parChTrans1D3" presStyleIdx="6" presStyleCnt="9"/>
      <dgm:spPr/>
    </dgm:pt>
    <dgm:pt modelId="{9A7A17D8-CF51-47EB-8B20-2074CE8B6E4E}" type="pres">
      <dgm:prSet presAssocID="{82B2E5A5-3ABF-486E-B2CB-BE5B15F3D5B7}" presName="hierRoot2" presStyleCnt="0">
        <dgm:presLayoutVars>
          <dgm:hierBranch val="init"/>
        </dgm:presLayoutVars>
      </dgm:prSet>
      <dgm:spPr/>
    </dgm:pt>
    <dgm:pt modelId="{369E6B1B-A642-4201-A802-A0BC18F4C5DB}" type="pres">
      <dgm:prSet presAssocID="{82B2E5A5-3ABF-486E-B2CB-BE5B15F3D5B7}" presName="rootComposite" presStyleCnt="0"/>
      <dgm:spPr/>
    </dgm:pt>
    <dgm:pt modelId="{9DE33270-563A-4516-87CF-4BEEAB388032}" type="pres">
      <dgm:prSet presAssocID="{82B2E5A5-3ABF-486E-B2CB-BE5B15F3D5B7}" presName="rootText" presStyleLbl="node3" presStyleIdx="6" presStyleCnt="9">
        <dgm:presLayoutVars>
          <dgm:chPref val="3"/>
        </dgm:presLayoutVars>
      </dgm:prSet>
      <dgm:spPr/>
    </dgm:pt>
    <dgm:pt modelId="{DCDE6C02-CA6A-4FB8-9F4B-666B7A0DC46C}" type="pres">
      <dgm:prSet presAssocID="{82B2E5A5-3ABF-486E-B2CB-BE5B15F3D5B7}" presName="rootConnector" presStyleLbl="node3" presStyleIdx="6" presStyleCnt="9"/>
      <dgm:spPr/>
    </dgm:pt>
    <dgm:pt modelId="{3F441A7B-4C97-42E6-AA12-D238C10B17EE}" type="pres">
      <dgm:prSet presAssocID="{82B2E5A5-3ABF-486E-B2CB-BE5B15F3D5B7}" presName="hierChild4" presStyleCnt="0"/>
      <dgm:spPr/>
    </dgm:pt>
    <dgm:pt modelId="{8BE89829-334E-4A59-A710-EEE32A498AE5}" type="pres">
      <dgm:prSet presAssocID="{82B2E5A5-3ABF-486E-B2CB-BE5B15F3D5B7}" presName="hierChild5" presStyleCnt="0"/>
      <dgm:spPr/>
    </dgm:pt>
    <dgm:pt modelId="{9B92A9BA-D760-48B2-B567-14C37BE1CFE9}" type="pres">
      <dgm:prSet presAssocID="{2160D599-4A7F-4F0A-A2F9-D935262D1A91}" presName="hierChild5" presStyleCnt="0"/>
      <dgm:spPr/>
    </dgm:pt>
    <dgm:pt modelId="{FF992EFC-17E0-4C8B-9094-66580ADBAA48}" type="pres">
      <dgm:prSet presAssocID="{EA1D81BF-57A5-4A10-A627-48E1EBB4F0AB}" presName="Name37" presStyleLbl="parChTrans1D2" presStyleIdx="4" presStyleCnt="5"/>
      <dgm:spPr/>
    </dgm:pt>
    <dgm:pt modelId="{F60049F6-F16E-42E9-9208-2C84B342C137}" type="pres">
      <dgm:prSet presAssocID="{C620681E-0D79-4F51-A8BE-F588E8572283}" presName="hierRoot2" presStyleCnt="0">
        <dgm:presLayoutVars>
          <dgm:hierBranch val="init"/>
        </dgm:presLayoutVars>
      </dgm:prSet>
      <dgm:spPr/>
    </dgm:pt>
    <dgm:pt modelId="{23FC2049-B53F-4805-BD03-F05245E6FA48}" type="pres">
      <dgm:prSet presAssocID="{C620681E-0D79-4F51-A8BE-F588E8572283}" presName="rootComposite" presStyleCnt="0"/>
      <dgm:spPr/>
    </dgm:pt>
    <dgm:pt modelId="{7A284279-458A-4F65-A772-8B4CC3A1AC9C}" type="pres">
      <dgm:prSet presAssocID="{C620681E-0D79-4F51-A8BE-F588E8572283}" presName="rootText" presStyleLbl="node2" presStyleIdx="4" presStyleCnt="5">
        <dgm:presLayoutVars>
          <dgm:chPref val="3"/>
        </dgm:presLayoutVars>
      </dgm:prSet>
      <dgm:spPr/>
    </dgm:pt>
    <dgm:pt modelId="{9853D8A5-4DCD-4591-BCE4-A36436E2499F}" type="pres">
      <dgm:prSet presAssocID="{C620681E-0D79-4F51-A8BE-F588E8572283}" presName="rootConnector" presStyleLbl="node2" presStyleIdx="4" presStyleCnt="5"/>
      <dgm:spPr/>
    </dgm:pt>
    <dgm:pt modelId="{DBC6B498-DBFC-46D8-A992-705AEA862796}" type="pres">
      <dgm:prSet presAssocID="{C620681E-0D79-4F51-A8BE-F588E8572283}" presName="hierChild4" presStyleCnt="0"/>
      <dgm:spPr/>
    </dgm:pt>
    <dgm:pt modelId="{2D1511E2-D791-4967-BA53-7F44921BF468}" type="pres">
      <dgm:prSet presAssocID="{8FF20D66-190C-4F31-8DFE-52D9A3FFCCAD}" presName="Name37" presStyleLbl="parChTrans1D3" presStyleIdx="7" presStyleCnt="9"/>
      <dgm:spPr/>
    </dgm:pt>
    <dgm:pt modelId="{505708FC-133A-4F64-991E-FF13DA20ADF8}" type="pres">
      <dgm:prSet presAssocID="{1980EE0B-5E77-418C-A2D6-0ADF08CDEC4C}" presName="hierRoot2" presStyleCnt="0">
        <dgm:presLayoutVars>
          <dgm:hierBranch val="init"/>
        </dgm:presLayoutVars>
      </dgm:prSet>
      <dgm:spPr/>
    </dgm:pt>
    <dgm:pt modelId="{2D317901-20A9-4DF6-9A68-341702E9E053}" type="pres">
      <dgm:prSet presAssocID="{1980EE0B-5E77-418C-A2D6-0ADF08CDEC4C}" presName="rootComposite" presStyleCnt="0"/>
      <dgm:spPr/>
    </dgm:pt>
    <dgm:pt modelId="{62FEB988-2BF5-46A1-8ECC-111BF59B246F}" type="pres">
      <dgm:prSet presAssocID="{1980EE0B-5E77-418C-A2D6-0ADF08CDEC4C}" presName="rootText" presStyleLbl="node3" presStyleIdx="7" presStyleCnt="9">
        <dgm:presLayoutVars>
          <dgm:chPref val="3"/>
        </dgm:presLayoutVars>
      </dgm:prSet>
      <dgm:spPr/>
    </dgm:pt>
    <dgm:pt modelId="{7BE3D7B2-4E07-4099-9253-70728D83865E}" type="pres">
      <dgm:prSet presAssocID="{1980EE0B-5E77-418C-A2D6-0ADF08CDEC4C}" presName="rootConnector" presStyleLbl="node3" presStyleIdx="7" presStyleCnt="9"/>
      <dgm:spPr/>
    </dgm:pt>
    <dgm:pt modelId="{7D6957E3-D534-47E0-B9FE-73E7A12FFF61}" type="pres">
      <dgm:prSet presAssocID="{1980EE0B-5E77-418C-A2D6-0ADF08CDEC4C}" presName="hierChild4" presStyleCnt="0"/>
      <dgm:spPr/>
    </dgm:pt>
    <dgm:pt modelId="{84B26C02-3166-4571-A66D-B10DC26CFB16}" type="pres">
      <dgm:prSet presAssocID="{1980EE0B-5E77-418C-A2D6-0ADF08CDEC4C}" presName="hierChild5" presStyleCnt="0"/>
      <dgm:spPr/>
    </dgm:pt>
    <dgm:pt modelId="{579BECC4-A770-464D-A279-411FFEC63943}" type="pres">
      <dgm:prSet presAssocID="{0CE49A77-49AD-4BE3-82E4-CAD4DCFD8666}" presName="Name37" presStyleLbl="parChTrans1D3" presStyleIdx="8" presStyleCnt="9"/>
      <dgm:spPr/>
    </dgm:pt>
    <dgm:pt modelId="{F9FB00B0-299C-43AC-BEEC-A9A04059597A}" type="pres">
      <dgm:prSet presAssocID="{998951F6-5E36-485A-B3FB-941AD1BD8685}" presName="hierRoot2" presStyleCnt="0">
        <dgm:presLayoutVars>
          <dgm:hierBranch val="init"/>
        </dgm:presLayoutVars>
      </dgm:prSet>
      <dgm:spPr/>
    </dgm:pt>
    <dgm:pt modelId="{A24BBF8A-8CFF-474C-9E1D-7DF6AB28FC63}" type="pres">
      <dgm:prSet presAssocID="{998951F6-5E36-485A-B3FB-941AD1BD8685}" presName="rootComposite" presStyleCnt="0"/>
      <dgm:spPr/>
    </dgm:pt>
    <dgm:pt modelId="{AC087D7A-FE0E-4FA0-85C6-98EDD2BF6896}" type="pres">
      <dgm:prSet presAssocID="{998951F6-5E36-485A-B3FB-941AD1BD8685}" presName="rootText" presStyleLbl="node3" presStyleIdx="8" presStyleCnt="9">
        <dgm:presLayoutVars>
          <dgm:chPref val="3"/>
        </dgm:presLayoutVars>
      </dgm:prSet>
      <dgm:spPr/>
    </dgm:pt>
    <dgm:pt modelId="{C7C3F055-5EAA-4B4B-9037-E39C8A3A72B7}" type="pres">
      <dgm:prSet presAssocID="{998951F6-5E36-485A-B3FB-941AD1BD8685}" presName="rootConnector" presStyleLbl="node3" presStyleIdx="8" presStyleCnt="9"/>
      <dgm:spPr/>
    </dgm:pt>
    <dgm:pt modelId="{05A2BD03-B09A-41EC-94C6-945F28A33214}" type="pres">
      <dgm:prSet presAssocID="{998951F6-5E36-485A-B3FB-941AD1BD8685}" presName="hierChild4" presStyleCnt="0"/>
      <dgm:spPr/>
    </dgm:pt>
    <dgm:pt modelId="{C544997E-A1AF-4A3E-9364-8F01112FF607}" type="pres">
      <dgm:prSet presAssocID="{998951F6-5E36-485A-B3FB-941AD1BD8685}" presName="hierChild5" presStyleCnt="0"/>
      <dgm:spPr/>
    </dgm:pt>
    <dgm:pt modelId="{33E2DEB5-D8EB-471B-842E-E7FEE821DA2B}" type="pres">
      <dgm:prSet presAssocID="{C620681E-0D79-4F51-A8BE-F588E8572283}" presName="hierChild5" presStyleCnt="0"/>
      <dgm:spPr/>
    </dgm:pt>
    <dgm:pt modelId="{5056452B-C985-45C2-ADC1-90835FD765F2}" type="pres">
      <dgm:prSet presAssocID="{51994E36-5D5A-45FA-8FB3-7BAEFF3E8603}" presName="hierChild3" presStyleCnt="0"/>
      <dgm:spPr/>
    </dgm:pt>
  </dgm:ptLst>
  <dgm:cxnLst>
    <dgm:cxn modelId="{E83DD404-2221-4CD7-A7C8-8B758768274E}" type="presOf" srcId="{EDABE349-6EFF-4AA1-80AD-7B85A7D420D7}" destId="{BCF52389-D269-4BE0-B5B0-9A05C1777480}" srcOrd="1" destOrd="0" presId="urn:microsoft.com/office/officeart/2005/8/layout/orgChart1"/>
    <dgm:cxn modelId="{AECE8007-8470-45AC-B7ED-F732535E301A}" srcId="{89AA37D3-0265-475B-B99F-6055CEA56177}" destId="{51994E36-5D5A-45FA-8FB3-7BAEFF3E8603}" srcOrd="0" destOrd="0" parTransId="{D653281E-67B7-4609-AEAE-D674655F1CE4}" sibTransId="{03DD31F6-0EAD-4D03-A860-47D344CC0664}"/>
    <dgm:cxn modelId="{0C054408-ABD5-4802-AABF-5B6586AB9222}" type="presOf" srcId="{8F9967AA-5BC6-4C1F-9F01-BAB1953E5CD0}" destId="{A1F40109-5B3F-40AC-8EDC-2DB8188645C1}" srcOrd="1" destOrd="0" presId="urn:microsoft.com/office/officeart/2005/8/layout/orgChart1"/>
    <dgm:cxn modelId="{0D76A011-0ADC-406F-9848-5DF53DA92471}" type="presOf" srcId="{C620681E-0D79-4F51-A8BE-F588E8572283}" destId="{7A284279-458A-4F65-A772-8B4CC3A1AC9C}" srcOrd="0" destOrd="0" presId="urn:microsoft.com/office/officeart/2005/8/layout/orgChart1"/>
    <dgm:cxn modelId="{2E939017-9B32-4EE7-AFA7-E0A0B8975A1C}" type="presOf" srcId="{EA1D81BF-57A5-4A10-A627-48E1EBB4F0AB}" destId="{FF992EFC-17E0-4C8B-9094-66580ADBAA48}" srcOrd="0" destOrd="0" presId="urn:microsoft.com/office/officeart/2005/8/layout/orgChart1"/>
    <dgm:cxn modelId="{4639A124-FED4-4593-BB89-03C737262792}" type="presOf" srcId="{998951F6-5E36-485A-B3FB-941AD1BD8685}" destId="{AC087D7A-FE0E-4FA0-85C6-98EDD2BF6896}" srcOrd="0" destOrd="0" presId="urn:microsoft.com/office/officeart/2005/8/layout/orgChart1"/>
    <dgm:cxn modelId="{B7093126-8844-444C-8E52-BF9BFA97F807}" type="presOf" srcId="{4D9E4997-FB13-4F6E-A91A-E96EE8C19840}" destId="{BCDAE151-22D5-4821-A3CE-1A37C1026377}" srcOrd="0" destOrd="0" presId="urn:microsoft.com/office/officeart/2005/8/layout/orgChart1"/>
    <dgm:cxn modelId="{A1CE222A-9CC5-4A7C-A115-E14E26F3CA6A}" type="presOf" srcId="{82B2E5A5-3ABF-486E-B2CB-BE5B15F3D5B7}" destId="{9DE33270-563A-4516-87CF-4BEEAB388032}" srcOrd="0" destOrd="0" presId="urn:microsoft.com/office/officeart/2005/8/layout/orgChart1"/>
    <dgm:cxn modelId="{CB62522B-A052-41E5-918C-D3B7229508DF}" type="presOf" srcId="{F86BBEEB-F036-458E-A9DB-AE08DEF42E3E}" destId="{FB3A9CBB-E4B8-449F-88A0-40CB0C575CAB}" srcOrd="0" destOrd="0" presId="urn:microsoft.com/office/officeart/2005/8/layout/orgChart1"/>
    <dgm:cxn modelId="{DA699C2E-2380-4185-8E14-4DC6722D6D7C}" srcId="{51994E36-5D5A-45FA-8FB3-7BAEFF3E8603}" destId="{5C9CF70B-4327-4559-9E71-83FB6605C218}" srcOrd="1" destOrd="0" parTransId="{B7C57FC9-3FB1-4A64-85A4-3D4EB6970661}" sibTransId="{5B555F29-8D69-4AA3-992C-4EFFD46A1838}"/>
    <dgm:cxn modelId="{5CB8FA2E-D0B7-4247-93D4-C14C48A7C4A3}" type="presOf" srcId="{5C9CF70B-4327-4559-9E71-83FB6605C218}" destId="{8DE2FA00-F764-4515-B2F3-3CC39FC5ACBB}" srcOrd="1" destOrd="0" presId="urn:microsoft.com/office/officeart/2005/8/layout/orgChart1"/>
    <dgm:cxn modelId="{4E1F5731-18FD-4242-9D17-31B169D6A11F}" type="presOf" srcId="{59ACBD13-3F92-4DDE-98F6-4BBF6837F60E}" destId="{A62DC918-B588-4043-A142-E4E6AE079BC8}" srcOrd="0" destOrd="0" presId="urn:microsoft.com/office/officeart/2005/8/layout/orgChart1"/>
    <dgm:cxn modelId="{F6E82834-2C73-408B-B9A4-6F2469E4F08D}" type="presOf" srcId="{8C7D5B15-8EF1-4773-A8AB-3E50FA3DF504}" destId="{7239346B-3900-4EF3-9BDC-04579A0F73B9}" srcOrd="0" destOrd="0" presId="urn:microsoft.com/office/officeart/2005/8/layout/orgChart1"/>
    <dgm:cxn modelId="{9543C837-AFEA-4A22-8308-F36A89792BC1}" type="presOf" srcId="{D6219F1B-71CE-45EF-B555-5F1722B5FF68}" destId="{6206525B-23E7-4C84-A385-E26B08E4E288}" srcOrd="1" destOrd="0" presId="urn:microsoft.com/office/officeart/2005/8/layout/orgChart1"/>
    <dgm:cxn modelId="{0F815B40-F639-47FC-8F88-5F5A27C1749F}" type="presOf" srcId="{AE6CAE35-687D-47E4-B8C8-237F382AB1A9}" destId="{4FB4A2F9-AAA3-4369-A73E-0C8101ECC2CA}" srcOrd="0" destOrd="0" presId="urn:microsoft.com/office/officeart/2005/8/layout/orgChart1"/>
    <dgm:cxn modelId="{AF98575C-CFCA-435B-B007-515B789A114D}" type="presOf" srcId="{C620681E-0D79-4F51-A8BE-F588E8572283}" destId="{9853D8A5-4DCD-4591-BCE4-A36436E2499F}" srcOrd="1" destOrd="0" presId="urn:microsoft.com/office/officeart/2005/8/layout/orgChart1"/>
    <dgm:cxn modelId="{97021062-4195-442D-A709-90A22A0826B7}" srcId="{2160D599-4A7F-4F0A-A2F9-D935262D1A91}" destId="{AE6CAE35-687D-47E4-B8C8-237F382AB1A9}" srcOrd="0" destOrd="0" parTransId="{074D7B84-1DBF-4CA3-9CA5-5D5822AB9500}" sibTransId="{2A822280-9906-4753-BA42-5E00CBF21D42}"/>
    <dgm:cxn modelId="{A8EC5B62-C7E8-4627-A642-CA62624E5D4A}" type="presOf" srcId="{8F9967AA-5BC6-4C1F-9F01-BAB1953E5CD0}" destId="{31D12FBA-E2D3-448E-9413-CD3CC8288371}" srcOrd="0" destOrd="0" presId="urn:microsoft.com/office/officeart/2005/8/layout/orgChart1"/>
    <dgm:cxn modelId="{9013BD63-0CAD-4C79-9700-5922CB003D15}" srcId="{C620681E-0D79-4F51-A8BE-F588E8572283}" destId="{1980EE0B-5E77-418C-A2D6-0ADF08CDEC4C}" srcOrd="0" destOrd="0" parTransId="{8FF20D66-190C-4F31-8DFE-52D9A3FFCCAD}" sibTransId="{F44C04B9-9F48-433A-84A3-1A4626004A98}"/>
    <dgm:cxn modelId="{85C43D46-9D6D-4932-A2B7-1FA897EF642A}" type="presOf" srcId="{B4BB8E43-E739-4294-A125-F4012A1D64FE}" destId="{88B792C4-2D51-4E16-A5CD-D8404BBE928F}" srcOrd="0" destOrd="0" presId="urn:microsoft.com/office/officeart/2005/8/layout/orgChart1"/>
    <dgm:cxn modelId="{DD039249-F5D2-4B38-84BE-0DF2243D64F5}" type="presOf" srcId="{EDABE349-6EFF-4AA1-80AD-7B85A7D420D7}" destId="{5075F2BD-A6B4-4BC8-A990-EC8F97D5CACA}" srcOrd="0" destOrd="0" presId="urn:microsoft.com/office/officeart/2005/8/layout/orgChart1"/>
    <dgm:cxn modelId="{9F37006B-B356-463F-A59D-C21AE0501365}" type="presOf" srcId="{AE6CAE35-687D-47E4-B8C8-237F382AB1A9}" destId="{97C8CE55-FC16-4143-AEE9-A447D10ED182}" srcOrd="1" destOrd="0" presId="urn:microsoft.com/office/officeart/2005/8/layout/orgChart1"/>
    <dgm:cxn modelId="{5EA5F26E-F03C-453D-B208-48AA175BC22F}" srcId="{2160D599-4A7F-4F0A-A2F9-D935262D1A91}" destId="{D6219F1B-71CE-45EF-B555-5F1722B5FF68}" srcOrd="1" destOrd="0" parTransId="{3F5348E3-0553-408E-A66B-E4DC311C7ADE}" sibTransId="{7ACA6D14-7BE6-48C7-8A08-96908A253023}"/>
    <dgm:cxn modelId="{21EE4350-6069-4022-A1F3-50E75538517C}" type="presOf" srcId="{4D9E4997-FB13-4F6E-A91A-E96EE8C19840}" destId="{16E59627-85D3-425F-BC53-86B64C4E2803}" srcOrd="1" destOrd="0" presId="urn:microsoft.com/office/officeart/2005/8/layout/orgChart1"/>
    <dgm:cxn modelId="{C7F07351-67F4-476E-AD8E-6429831A9BA4}" type="presOf" srcId="{82B2E5A5-3ABF-486E-B2CB-BE5B15F3D5B7}" destId="{DCDE6C02-CA6A-4FB8-9F4B-666B7A0DC46C}" srcOrd="1" destOrd="0" presId="urn:microsoft.com/office/officeart/2005/8/layout/orgChart1"/>
    <dgm:cxn modelId="{814FF078-294A-4E2D-BC8D-EE899896F19B}" type="presOf" srcId="{C7F102D0-8B89-48E4-B32F-EC9C104DC46B}" destId="{DD14B286-A3C9-4EFB-90DC-BC80BC705E25}" srcOrd="0" destOrd="0" presId="urn:microsoft.com/office/officeart/2005/8/layout/orgChart1"/>
    <dgm:cxn modelId="{E6D0B97D-C958-47AC-900B-24ED29120187}" srcId="{51994E36-5D5A-45FA-8FB3-7BAEFF3E8603}" destId="{2160D599-4A7F-4F0A-A2F9-D935262D1A91}" srcOrd="3" destOrd="0" parTransId="{3968C7EA-5495-4EFD-8AC6-8C310068BF81}" sibTransId="{6D74922F-7D8B-4D10-A588-EC56265AECD1}"/>
    <dgm:cxn modelId="{E8AFE380-780A-47E8-844E-C238813B4260}" type="presOf" srcId="{5C9CF70B-4327-4559-9E71-83FB6605C218}" destId="{72148D9B-8700-4AB9-90EE-D468EB3FC9E2}" srcOrd="0" destOrd="0" presId="urn:microsoft.com/office/officeart/2005/8/layout/orgChart1"/>
    <dgm:cxn modelId="{2600CA82-E817-4966-A04D-796CEEEFE9D6}" srcId="{51994E36-5D5A-45FA-8FB3-7BAEFF3E8603}" destId="{EDABE349-6EFF-4AA1-80AD-7B85A7D420D7}" srcOrd="0" destOrd="0" parTransId="{F2009E7F-6A64-424E-9B77-51993170AA38}" sibTransId="{5889FEF6-064D-416C-A1A4-358FBA1337D9}"/>
    <dgm:cxn modelId="{6EFC2483-070C-40BC-986B-9C80F79E6FC8}" srcId="{5C9CF70B-4327-4559-9E71-83FB6605C218}" destId="{F86BBEEB-F036-458E-A9DB-AE08DEF42E3E}" srcOrd="0" destOrd="0" parTransId="{8C7D5B15-8EF1-4773-A8AB-3E50FA3DF504}" sibTransId="{DA626335-8070-4CBC-9106-22F6FB211B53}"/>
    <dgm:cxn modelId="{A9559483-1A83-4811-ACAA-68388A4C8928}" srcId="{C620681E-0D79-4F51-A8BE-F588E8572283}" destId="{998951F6-5E36-485A-B3FB-941AD1BD8685}" srcOrd="1" destOrd="0" parTransId="{0CE49A77-49AD-4BE3-82E4-CAD4DCFD8666}" sibTransId="{E4AB3D14-6136-4AC8-B4A4-F0CA9E674A9B}"/>
    <dgm:cxn modelId="{29B20588-6849-4F06-9072-1056181FC7D9}" srcId="{2160D599-4A7F-4F0A-A2F9-D935262D1A91}" destId="{82B2E5A5-3ABF-486E-B2CB-BE5B15F3D5B7}" srcOrd="2" destOrd="0" parTransId="{B4BB8E43-E739-4294-A125-F4012A1D64FE}" sibTransId="{6C93BA72-C372-4277-9DB1-C731262B78A6}"/>
    <dgm:cxn modelId="{2982B988-47E7-46C8-9EC0-A484D63A441B}" type="presOf" srcId="{F2009E7F-6A64-424E-9B77-51993170AA38}" destId="{E7F879D0-B7ED-428D-AB4A-762ED7ABCFA3}" srcOrd="0" destOrd="0" presId="urn:microsoft.com/office/officeart/2005/8/layout/orgChart1"/>
    <dgm:cxn modelId="{CE411C97-3402-4D11-A317-762439080A94}" type="presOf" srcId="{A6BB1FD9-8D24-4E10-AAF2-2074A0B7FAC7}" destId="{B6215E34-E56F-46C2-94DA-C1921C1D8611}" srcOrd="1" destOrd="0" presId="urn:microsoft.com/office/officeart/2005/8/layout/orgChart1"/>
    <dgm:cxn modelId="{006E5C99-EEC6-4F1D-9991-64E5EFB17005}" type="presOf" srcId="{8FF20D66-190C-4F31-8DFE-52D9A3FFCCAD}" destId="{2D1511E2-D791-4967-BA53-7F44921BF468}" srcOrd="0" destOrd="0" presId="urn:microsoft.com/office/officeart/2005/8/layout/orgChart1"/>
    <dgm:cxn modelId="{7E51599E-60D2-455C-A10F-C8DA40810B9F}" type="presOf" srcId="{C35C6AC0-390F-46CF-9B2A-D0ABC8714782}" destId="{B74FB0A9-37A6-4DC2-A26F-375D661C8FBC}" srcOrd="0" destOrd="0" presId="urn:microsoft.com/office/officeart/2005/8/layout/orgChart1"/>
    <dgm:cxn modelId="{30F4D49F-E5F7-40D9-B793-7D67857E5FC0}" srcId="{EDABE349-6EFF-4AA1-80AD-7B85A7D420D7}" destId="{A6BB1FD9-8D24-4E10-AAF2-2074A0B7FAC7}" srcOrd="1" destOrd="0" parTransId="{C7F102D0-8B89-48E4-B32F-EC9C104DC46B}" sibTransId="{7B339825-CC44-45EA-9CAC-22F67526BCAB}"/>
    <dgm:cxn modelId="{4D8295A0-D66D-4E12-B54B-DA3C3DD46A6A}" type="presOf" srcId="{3F5348E3-0553-408E-A66B-E4DC311C7ADE}" destId="{303BDE5A-2028-4F22-9057-81A73FA9BCB8}" srcOrd="0" destOrd="0" presId="urn:microsoft.com/office/officeart/2005/8/layout/orgChart1"/>
    <dgm:cxn modelId="{1D9DC2A7-97AF-48FF-A10A-8D9699A98FDC}" type="presOf" srcId="{1980EE0B-5E77-418C-A2D6-0ADF08CDEC4C}" destId="{62FEB988-2BF5-46A1-8ECC-111BF59B246F}" srcOrd="0" destOrd="0" presId="urn:microsoft.com/office/officeart/2005/8/layout/orgChart1"/>
    <dgm:cxn modelId="{566908AB-72F1-4069-9223-CA66916BA28C}" type="presOf" srcId="{51994E36-5D5A-45FA-8FB3-7BAEFF3E8603}" destId="{52B4D9DE-0F81-42F4-9218-5C48CDB36300}" srcOrd="0" destOrd="0" presId="urn:microsoft.com/office/officeart/2005/8/layout/orgChart1"/>
    <dgm:cxn modelId="{03AE2DB8-368A-47BB-91F1-FF6A21095734}" type="presOf" srcId="{D6219F1B-71CE-45EF-B555-5F1722B5FF68}" destId="{A6470C23-78B9-44AE-81C2-C4D97635B6A5}" srcOrd="0" destOrd="0" presId="urn:microsoft.com/office/officeart/2005/8/layout/orgChart1"/>
    <dgm:cxn modelId="{2C7DD2B8-A4C1-43F7-94C3-34AECDADA921}" type="presOf" srcId="{89AA37D3-0265-475B-B99F-6055CEA56177}" destId="{FA2EE613-EF77-496A-9FC4-CCDC66C9872D}" srcOrd="0" destOrd="0" presId="urn:microsoft.com/office/officeart/2005/8/layout/orgChart1"/>
    <dgm:cxn modelId="{1684DBB9-56CA-47E1-958C-F53842C010BD}" type="presOf" srcId="{59ACBD13-3F92-4DDE-98F6-4BBF6837F60E}" destId="{B3661D6C-6C39-49AD-A77E-794B38DB1484}" srcOrd="1" destOrd="0" presId="urn:microsoft.com/office/officeart/2005/8/layout/orgChart1"/>
    <dgm:cxn modelId="{5EA48DBE-3922-44BD-9B26-5632225A46FE}" type="presOf" srcId="{01E57BBA-8672-4301-84A9-647EDC141A35}" destId="{6A45D931-7040-4C63-A3EC-C51C505AF833}" srcOrd="0" destOrd="0" presId="urn:microsoft.com/office/officeart/2005/8/layout/orgChart1"/>
    <dgm:cxn modelId="{A4A069C6-ABE8-49CC-BCA8-439628387623}" type="presOf" srcId="{1980EE0B-5E77-418C-A2D6-0ADF08CDEC4C}" destId="{7BE3D7B2-4E07-4099-9253-70728D83865E}" srcOrd="1" destOrd="0" presId="urn:microsoft.com/office/officeart/2005/8/layout/orgChart1"/>
    <dgm:cxn modelId="{5FACB0C8-7E64-49C7-93D4-E3E863A26C41}" type="presOf" srcId="{F86BBEEB-F036-458E-A9DB-AE08DEF42E3E}" destId="{62A823AE-164A-4AF0-81D2-475EDD7C2F3F}" srcOrd="1" destOrd="0" presId="urn:microsoft.com/office/officeart/2005/8/layout/orgChart1"/>
    <dgm:cxn modelId="{C343A3CA-FA99-400A-BBB9-2E6F7A62B726}" srcId="{51994E36-5D5A-45FA-8FB3-7BAEFF3E8603}" destId="{C620681E-0D79-4F51-A8BE-F588E8572283}" srcOrd="4" destOrd="0" parTransId="{EA1D81BF-57A5-4A10-A627-48E1EBB4F0AB}" sibTransId="{1590824D-BAF1-4F74-A90E-E0E2E5F0D80D}"/>
    <dgm:cxn modelId="{5B749BCC-160A-447F-B353-DA9A692ED9BA}" srcId="{51994E36-5D5A-45FA-8FB3-7BAEFF3E8603}" destId="{59ACBD13-3F92-4DDE-98F6-4BBF6837F60E}" srcOrd="2" destOrd="0" parTransId="{C35C6AC0-390F-46CF-9B2A-D0ABC8714782}" sibTransId="{D649DDF6-9C6F-4B79-81E3-E37DA4BA6453}"/>
    <dgm:cxn modelId="{49FC04CE-6FCB-4CB6-8B5A-6F93376F998C}" type="presOf" srcId="{074D7B84-1DBF-4CA3-9CA5-5D5822AB9500}" destId="{625B98CB-55FF-47AE-8DF0-D6C29928CFB5}" srcOrd="0" destOrd="0" presId="urn:microsoft.com/office/officeart/2005/8/layout/orgChart1"/>
    <dgm:cxn modelId="{333560D0-1AA4-4D4F-B611-CC3E5B8D7BD3}" type="presOf" srcId="{B7C57FC9-3FB1-4A64-85A4-3D4EB6970661}" destId="{96AD81FF-1581-4580-863B-817B36B63603}" srcOrd="0" destOrd="0" presId="urn:microsoft.com/office/officeart/2005/8/layout/orgChart1"/>
    <dgm:cxn modelId="{BD1D3DD7-7ED4-4FEE-895F-2EE48273CF61}" type="presOf" srcId="{B9B21B56-180C-4BDF-9E67-B76239D92EAC}" destId="{9C95281C-6811-4A1A-9941-9062A5F8B3BE}" srcOrd="0" destOrd="0" presId="urn:microsoft.com/office/officeart/2005/8/layout/orgChart1"/>
    <dgm:cxn modelId="{5F2090E1-1CFC-406C-B98C-3411929713CC}" type="presOf" srcId="{998951F6-5E36-485A-B3FB-941AD1BD8685}" destId="{C7C3F055-5EAA-4B4B-9037-E39C8A3A72B7}" srcOrd="1" destOrd="0" presId="urn:microsoft.com/office/officeart/2005/8/layout/orgChart1"/>
    <dgm:cxn modelId="{E72D87E2-7EA8-4D85-96DA-D4D64221C902}" srcId="{5C9CF70B-4327-4559-9E71-83FB6605C218}" destId="{4D9E4997-FB13-4F6E-A91A-E96EE8C19840}" srcOrd="1" destOrd="0" parTransId="{01E57BBA-8672-4301-84A9-647EDC141A35}" sibTransId="{C0C15D30-E66B-490E-8163-56CBEDA7012E}"/>
    <dgm:cxn modelId="{2C795AE6-8A9E-47E7-92CF-ECDD920198B7}" type="presOf" srcId="{3968C7EA-5495-4EFD-8AC6-8C310068BF81}" destId="{394709BB-34E8-4F1F-8E64-84D5890E0037}" srcOrd="0" destOrd="0" presId="urn:microsoft.com/office/officeart/2005/8/layout/orgChart1"/>
    <dgm:cxn modelId="{45E642EA-0E34-4F8F-A40B-9270AB00DE0C}" type="presOf" srcId="{51994E36-5D5A-45FA-8FB3-7BAEFF3E8603}" destId="{6C77CC58-84E7-4E23-BD15-B14CCC2C4782}" srcOrd="1" destOrd="0" presId="urn:microsoft.com/office/officeart/2005/8/layout/orgChart1"/>
    <dgm:cxn modelId="{0B70F3EC-513C-4F1E-B34E-AB75E8715FDE}" type="presOf" srcId="{A6BB1FD9-8D24-4E10-AAF2-2074A0B7FAC7}" destId="{634A8127-5133-46F6-8844-0D2349C38981}" srcOrd="0" destOrd="0" presId="urn:microsoft.com/office/officeart/2005/8/layout/orgChart1"/>
    <dgm:cxn modelId="{9044FDED-8B78-4045-A1FE-2289BD1A61F9}" srcId="{EDABE349-6EFF-4AA1-80AD-7B85A7D420D7}" destId="{8F9967AA-5BC6-4C1F-9F01-BAB1953E5CD0}" srcOrd="0" destOrd="0" parTransId="{B9B21B56-180C-4BDF-9E67-B76239D92EAC}" sibTransId="{837A913F-363D-41FD-8BB3-8AD75CFD62FC}"/>
    <dgm:cxn modelId="{720627F0-8048-4656-A41E-4681BCADA39D}" type="presOf" srcId="{2160D599-4A7F-4F0A-A2F9-D935262D1A91}" destId="{D1CCB45E-47D5-4AE6-8C16-7340A426C22D}" srcOrd="0" destOrd="0" presId="urn:microsoft.com/office/officeart/2005/8/layout/orgChart1"/>
    <dgm:cxn modelId="{C0F121F6-0AAB-42E0-8519-95C76A728A48}" type="presOf" srcId="{0CE49A77-49AD-4BE3-82E4-CAD4DCFD8666}" destId="{579BECC4-A770-464D-A279-411FFEC63943}" srcOrd="0" destOrd="0" presId="urn:microsoft.com/office/officeart/2005/8/layout/orgChart1"/>
    <dgm:cxn modelId="{0AF257FB-C305-4678-9B84-4EF1D697F0B1}" type="presOf" srcId="{2160D599-4A7F-4F0A-A2F9-D935262D1A91}" destId="{6C741602-E948-431C-B024-0C289E51A391}" srcOrd="1" destOrd="0" presId="urn:microsoft.com/office/officeart/2005/8/layout/orgChart1"/>
    <dgm:cxn modelId="{05378F4A-87F3-4EE0-A348-67162116F207}" type="presParOf" srcId="{FA2EE613-EF77-496A-9FC4-CCDC66C9872D}" destId="{9C5D5D03-2A65-4A1F-AD57-1B68B20F60F3}" srcOrd="0" destOrd="0" presId="urn:microsoft.com/office/officeart/2005/8/layout/orgChart1"/>
    <dgm:cxn modelId="{BD6CF674-8EAC-4A4A-BCC5-51912DCC5471}" type="presParOf" srcId="{9C5D5D03-2A65-4A1F-AD57-1B68B20F60F3}" destId="{4DEBD42B-3F6D-4C72-B3AA-549A43CE55F4}" srcOrd="0" destOrd="0" presId="urn:microsoft.com/office/officeart/2005/8/layout/orgChart1"/>
    <dgm:cxn modelId="{A989D649-9368-4449-8623-0C61CE426DD7}" type="presParOf" srcId="{4DEBD42B-3F6D-4C72-B3AA-549A43CE55F4}" destId="{52B4D9DE-0F81-42F4-9218-5C48CDB36300}" srcOrd="0" destOrd="0" presId="urn:microsoft.com/office/officeart/2005/8/layout/orgChart1"/>
    <dgm:cxn modelId="{E5CC24BF-6963-4C77-B81B-BD764AACFD36}" type="presParOf" srcId="{4DEBD42B-3F6D-4C72-B3AA-549A43CE55F4}" destId="{6C77CC58-84E7-4E23-BD15-B14CCC2C4782}" srcOrd="1" destOrd="0" presId="urn:microsoft.com/office/officeart/2005/8/layout/orgChart1"/>
    <dgm:cxn modelId="{D8C63867-2430-42B9-BFEA-898C75047C9F}" type="presParOf" srcId="{9C5D5D03-2A65-4A1F-AD57-1B68B20F60F3}" destId="{FCE20417-5711-41FE-982B-6DA3AB241324}" srcOrd="1" destOrd="0" presId="urn:microsoft.com/office/officeart/2005/8/layout/orgChart1"/>
    <dgm:cxn modelId="{51D91C36-D213-4E8A-B02E-5857E27D8459}" type="presParOf" srcId="{FCE20417-5711-41FE-982B-6DA3AB241324}" destId="{E7F879D0-B7ED-428D-AB4A-762ED7ABCFA3}" srcOrd="0" destOrd="0" presId="urn:microsoft.com/office/officeart/2005/8/layout/orgChart1"/>
    <dgm:cxn modelId="{E38E9653-41DD-42C1-8627-085CB574E60D}" type="presParOf" srcId="{FCE20417-5711-41FE-982B-6DA3AB241324}" destId="{938728E9-2266-4A39-968A-A9574D5BDBA2}" srcOrd="1" destOrd="0" presId="urn:microsoft.com/office/officeart/2005/8/layout/orgChart1"/>
    <dgm:cxn modelId="{4D194202-FFF9-4DD8-9F17-86C2F76C7B46}" type="presParOf" srcId="{938728E9-2266-4A39-968A-A9574D5BDBA2}" destId="{FF4B1A58-975D-46EB-A89B-8796A2D20F29}" srcOrd="0" destOrd="0" presId="urn:microsoft.com/office/officeart/2005/8/layout/orgChart1"/>
    <dgm:cxn modelId="{4E0EC1DA-924A-40DD-B0B0-821868DF9EB6}" type="presParOf" srcId="{FF4B1A58-975D-46EB-A89B-8796A2D20F29}" destId="{5075F2BD-A6B4-4BC8-A990-EC8F97D5CACA}" srcOrd="0" destOrd="0" presId="urn:microsoft.com/office/officeart/2005/8/layout/orgChart1"/>
    <dgm:cxn modelId="{F8C3B827-6868-4E80-8560-00911C21B1D1}" type="presParOf" srcId="{FF4B1A58-975D-46EB-A89B-8796A2D20F29}" destId="{BCF52389-D269-4BE0-B5B0-9A05C1777480}" srcOrd="1" destOrd="0" presId="urn:microsoft.com/office/officeart/2005/8/layout/orgChart1"/>
    <dgm:cxn modelId="{78065AAC-60DD-4CA6-8067-D31299DD7AAF}" type="presParOf" srcId="{938728E9-2266-4A39-968A-A9574D5BDBA2}" destId="{F63A7E61-FE80-4FC2-8FB4-653893009EA2}" srcOrd="1" destOrd="0" presId="urn:microsoft.com/office/officeart/2005/8/layout/orgChart1"/>
    <dgm:cxn modelId="{4CBB3DDC-6F0D-4F02-855E-3CAE94D855A4}" type="presParOf" srcId="{F63A7E61-FE80-4FC2-8FB4-653893009EA2}" destId="{9C95281C-6811-4A1A-9941-9062A5F8B3BE}" srcOrd="0" destOrd="0" presId="urn:microsoft.com/office/officeart/2005/8/layout/orgChart1"/>
    <dgm:cxn modelId="{28A81590-BBAD-43C8-9343-054F0D27E418}" type="presParOf" srcId="{F63A7E61-FE80-4FC2-8FB4-653893009EA2}" destId="{6A796531-DB82-4983-B522-250DD26F6078}" srcOrd="1" destOrd="0" presId="urn:microsoft.com/office/officeart/2005/8/layout/orgChart1"/>
    <dgm:cxn modelId="{68972AE9-362F-47D3-8467-76E8692DA4A9}" type="presParOf" srcId="{6A796531-DB82-4983-B522-250DD26F6078}" destId="{6B0889B1-E426-4F26-BEB2-1E9524A15278}" srcOrd="0" destOrd="0" presId="urn:microsoft.com/office/officeart/2005/8/layout/orgChart1"/>
    <dgm:cxn modelId="{073BD55F-EF18-4498-907D-DE899C33D67B}" type="presParOf" srcId="{6B0889B1-E426-4F26-BEB2-1E9524A15278}" destId="{31D12FBA-E2D3-448E-9413-CD3CC8288371}" srcOrd="0" destOrd="0" presId="urn:microsoft.com/office/officeart/2005/8/layout/orgChart1"/>
    <dgm:cxn modelId="{33D2FFCE-53F2-4A61-8AB8-4DA0197C0394}" type="presParOf" srcId="{6B0889B1-E426-4F26-BEB2-1E9524A15278}" destId="{A1F40109-5B3F-40AC-8EDC-2DB8188645C1}" srcOrd="1" destOrd="0" presId="urn:microsoft.com/office/officeart/2005/8/layout/orgChart1"/>
    <dgm:cxn modelId="{95134D23-559A-41C8-BFF4-FEF47C71FA33}" type="presParOf" srcId="{6A796531-DB82-4983-B522-250DD26F6078}" destId="{2201E297-4F62-4B11-986B-2810BA5460D1}" srcOrd="1" destOrd="0" presId="urn:microsoft.com/office/officeart/2005/8/layout/orgChart1"/>
    <dgm:cxn modelId="{A1007111-A21B-4F00-B228-043A9EEA04D8}" type="presParOf" srcId="{6A796531-DB82-4983-B522-250DD26F6078}" destId="{B8BCA2FE-5D80-4613-9860-296F1CD1143E}" srcOrd="2" destOrd="0" presId="urn:microsoft.com/office/officeart/2005/8/layout/orgChart1"/>
    <dgm:cxn modelId="{D5904E2C-388D-4A1C-93BF-D99D4369B669}" type="presParOf" srcId="{F63A7E61-FE80-4FC2-8FB4-653893009EA2}" destId="{DD14B286-A3C9-4EFB-90DC-BC80BC705E25}" srcOrd="2" destOrd="0" presId="urn:microsoft.com/office/officeart/2005/8/layout/orgChart1"/>
    <dgm:cxn modelId="{A97DD54B-73C3-4814-8397-5B84750F2011}" type="presParOf" srcId="{F63A7E61-FE80-4FC2-8FB4-653893009EA2}" destId="{FBFEB6D9-FCB2-4221-99C1-2349CC36AA57}" srcOrd="3" destOrd="0" presId="urn:microsoft.com/office/officeart/2005/8/layout/orgChart1"/>
    <dgm:cxn modelId="{DA3CDB47-F51D-4B45-B737-59489C69EDA2}" type="presParOf" srcId="{FBFEB6D9-FCB2-4221-99C1-2349CC36AA57}" destId="{E885F73A-13BC-491F-B1F3-EFEC0E56D7DC}" srcOrd="0" destOrd="0" presId="urn:microsoft.com/office/officeart/2005/8/layout/orgChart1"/>
    <dgm:cxn modelId="{2ABB8A69-453A-42D0-9787-E88B3E304D16}" type="presParOf" srcId="{E885F73A-13BC-491F-B1F3-EFEC0E56D7DC}" destId="{634A8127-5133-46F6-8844-0D2349C38981}" srcOrd="0" destOrd="0" presId="urn:microsoft.com/office/officeart/2005/8/layout/orgChart1"/>
    <dgm:cxn modelId="{53990E06-8EC0-4354-A333-7EA8A70A25C7}" type="presParOf" srcId="{E885F73A-13BC-491F-B1F3-EFEC0E56D7DC}" destId="{B6215E34-E56F-46C2-94DA-C1921C1D8611}" srcOrd="1" destOrd="0" presId="urn:microsoft.com/office/officeart/2005/8/layout/orgChart1"/>
    <dgm:cxn modelId="{C5A12632-9EA6-466A-9DB4-B238429408B4}" type="presParOf" srcId="{FBFEB6D9-FCB2-4221-99C1-2349CC36AA57}" destId="{E69566AD-3EF8-497D-837D-AD388944D6C5}" srcOrd="1" destOrd="0" presId="urn:microsoft.com/office/officeart/2005/8/layout/orgChart1"/>
    <dgm:cxn modelId="{7A1BE34E-6313-4E3D-B419-A49737B6B31A}" type="presParOf" srcId="{FBFEB6D9-FCB2-4221-99C1-2349CC36AA57}" destId="{B39B7C96-6AD4-42F4-B5DC-587D0E9BD6EB}" srcOrd="2" destOrd="0" presId="urn:microsoft.com/office/officeart/2005/8/layout/orgChart1"/>
    <dgm:cxn modelId="{83CD25F8-537A-4DED-9048-239F41CAF039}" type="presParOf" srcId="{938728E9-2266-4A39-968A-A9574D5BDBA2}" destId="{E3AA39C9-18C0-4C42-A9C1-EB6235AAF0A7}" srcOrd="2" destOrd="0" presId="urn:microsoft.com/office/officeart/2005/8/layout/orgChart1"/>
    <dgm:cxn modelId="{00E1F3C5-3476-4956-8FEB-88CA96685A86}" type="presParOf" srcId="{FCE20417-5711-41FE-982B-6DA3AB241324}" destId="{96AD81FF-1581-4580-863B-817B36B63603}" srcOrd="2" destOrd="0" presId="urn:microsoft.com/office/officeart/2005/8/layout/orgChart1"/>
    <dgm:cxn modelId="{3D9BAC9A-5399-4A0F-B0CF-F2908788BBC0}" type="presParOf" srcId="{FCE20417-5711-41FE-982B-6DA3AB241324}" destId="{5F30ADAE-A3E0-40FF-9AC7-4B0067E42BBA}" srcOrd="3" destOrd="0" presId="urn:microsoft.com/office/officeart/2005/8/layout/orgChart1"/>
    <dgm:cxn modelId="{96FF8897-1CE0-4945-802F-AC03283581B9}" type="presParOf" srcId="{5F30ADAE-A3E0-40FF-9AC7-4B0067E42BBA}" destId="{8927D6BB-10B8-4CF4-A97A-A8A285AD5F49}" srcOrd="0" destOrd="0" presId="urn:microsoft.com/office/officeart/2005/8/layout/orgChart1"/>
    <dgm:cxn modelId="{866ACE75-A7E7-4171-A7D4-6EADE4726B4F}" type="presParOf" srcId="{8927D6BB-10B8-4CF4-A97A-A8A285AD5F49}" destId="{72148D9B-8700-4AB9-90EE-D468EB3FC9E2}" srcOrd="0" destOrd="0" presId="urn:microsoft.com/office/officeart/2005/8/layout/orgChart1"/>
    <dgm:cxn modelId="{55A9202A-C68D-4E49-ACFD-E4DA15B551F4}" type="presParOf" srcId="{8927D6BB-10B8-4CF4-A97A-A8A285AD5F49}" destId="{8DE2FA00-F764-4515-B2F3-3CC39FC5ACBB}" srcOrd="1" destOrd="0" presId="urn:microsoft.com/office/officeart/2005/8/layout/orgChart1"/>
    <dgm:cxn modelId="{0F35A5D1-F520-4561-B543-6CF684711707}" type="presParOf" srcId="{5F30ADAE-A3E0-40FF-9AC7-4B0067E42BBA}" destId="{24CC212E-0F7D-4B74-BB4D-0B9F7D323B16}" srcOrd="1" destOrd="0" presId="urn:microsoft.com/office/officeart/2005/8/layout/orgChart1"/>
    <dgm:cxn modelId="{AFC6D9C9-C813-4F9F-8F7D-DE841500567D}" type="presParOf" srcId="{24CC212E-0F7D-4B74-BB4D-0B9F7D323B16}" destId="{7239346B-3900-4EF3-9BDC-04579A0F73B9}" srcOrd="0" destOrd="0" presId="urn:microsoft.com/office/officeart/2005/8/layout/orgChart1"/>
    <dgm:cxn modelId="{809D62F5-2224-4723-BC5B-E8DE4AF950B7}" type="presParOf" srcId="{24CC212E-0F7D-4B74-BB4D-0B9F7D323B16}" destId="{C6E6A43E-DED0-4B60-967C-8517C127BADC}" srcOrd="1" destOrd="0" presId="urn:microsoft.com/office/officeart/2005/8/layout/orgChart1"/>
    <dgm:cxn modelId="{E0584C5C-D0D8-4F63-B13B-5BFF09D2AD12}" type="presParOf" srcId="{C6E6A43E-DED0-4B60-967C-8517C127BADC}" destId="{D717932A-FB21-4091-B287-0C3D4B371EA0}" srcOrd="0" destOrd="0" presId="urn:microsoft.com/office/officeart/2005/8/layout/orgChart1"/>
    <dgm:cxn modelId="{8236FFA1-62DB-4276-996F-3559A5CA6E1A}" type="presParOf" srcId="{D717932A-FB21-4091-B287-0C3D4B371EA0}" destId="{FB3A9CBB-E4B8-449F-88A0-40CB0C575CAB}" srcOrd="0" destOrd="0" presId="urn:microsoft.com/office/officeart/2005/8/layout/orgChart1"/>
    <dgm:cxn modelId="{AE629E6D-FE01-4C1D-A0EB-5C0A4A90EE4B}" type="presParOf" srcId="{D717932A-FB21-4091-B287-0C3D4B371EA0}" destId="{62A823AE-164A-4AF0-81D2-475EDD7C2F3F}" srcOrd="1" destOrd="0" presId="urn:microsoft.com/office/officeart/2005/8/layout/orgChart1"/>
    <dgm:cxn modelId="{F6C1B13E-43F5-4C48-A793-5E3D75724952}" type="presParOf" srcId="{C6E6A43E-DED0-4B60-967C-8517C127BADC}" destId="{0067BE8D-50F4-4502-87ED-ACF34410915E}" srcOrd="1" destOrd="0" presId="urn:microsoft.com/office/officeart/2005/8/layout/orgChart1"/>
    <dgm:cxn modelId="{4B75FD79-1563-4C2C-8E62-1449D1BE7242}" type="presParOf" srcId="{C6E6A43E-DED0-4B60-967C-8517C127BADC}" destId="{4EE1873C-17F9-4C6F-98E9-A1C4C5E01A19}" srcOrd="2" destOrd="0" presId="urn:microsoft.com/office/officeart/2005/8/layout/orgChart1"/>
    <dgm:cxn modelId="{E1BC7F44-54A5-43D7-9922-0F854FF39E13}" type="presParOf" srcId="{24CC212E-0F7D-4B74-BB4D-0B9F7D323B16}" destId="{6A45D931-7040-4C63-A3EC-C51C505AF833}" srcOrd="2" destOrd="0" presId="urn:microsoft.com/office/officeart/2005/8/layout/orgChart1"/>
    <dgm:cxn modelId="{7B94BF03-D512-483F-8EAD-FF589FC5C1CA}" type="presParOf" srcId="{24CC212E-0F7D-4B74-BB4D-0B9F7D323B16}" destId="{C5849DD3-8B7A-4AE4-9591-319DFA4E7906}" srcOrd="3" destOrd="0" presId="urn:microsoft.com/office/officeart/2005/8/layout/orgChart1"/>
    <dgm:cxn modelId="{A587ECF1-E65A-4309-BB14-0E5366A4B610}" type="presParOf" srcId="{C5849DD3-8B7A-4AE4-9591-319DFA4E7906}" destId="{E2106E13-3CD9-47B8-B447-00DB56106707}" srcOrd="0" destOrd="0" presId="urn:microsoft.com/office/officeart/2005/8/layout/orgChart1"/>
    <dgm:cxn modelId="{884D5152-A3D3-4198-B8E7-279BAE29E5ED}" type="presParOf" srcId="{E2106E13-3CD9-47B8-B447-00DB56106707}" destId="{BCDAE151-22D5-4821-A3CE-1A37C1026377}" srcOrd="0" destOrd="0" presId="urn:microsoft.com/office/officeart/2005/8/layout/orgChart1"/>
    <dgm:cxn modelId="{6740120C-6128-4EDF-8AAC-6D4CC763F43C}" type="presParOf" srcId="{E2106E13-3CD9-47B8-B447-00DB56106707}" destId="{16E59627-85D3-425F-BC53-86B64C4E2803}" srcOrd="1" destOrd="0" presId="urn:microsoft.com/office/officeart/2005/8/layout/orgChart1"/>
    <dgm:cxn modelId="{DDBFB355-AD46-4EEB-AF4D-F91A7F4A6C45}" type="presParOf" srcId="{C5849DD3-8B7A-4AE4-9591-319DFA4E7906}" destId="{381FE92B-0D77-4FA0-877B-F0D662E6E285}" srcOrd="1" destOrd="0" presId="urn:microsoft.com/office/officeart/2005/8/layout/orgChart1"/>
    <dgm:cxn modelId="{01F0D9AC-5A95-4BEE-A861-C310C5F7F954}" type="presParOf" srcId="{C5849DD3-8B7A-4AE4-9591-319DFA4E7906}" destId="{21B157BC-A98E-41F9-A76D-48EE1DC1F3A4}" srcOrd="2" destOrd="0" presId="urn:microsoft.com/office/officeart/2005/8/layout/orgChart1"/>
    <dgm:cxn modelId="{4FFB3DBB-B8A0-4DFF-9203-4E496DA759BA}" type="presParOf" srcId="{5F30ADAE-A3E0-40FF-9AC7-4B0067E42BBA}" destId="{B4C7DDCF-64F8-4221-BCE4-C186EBCA12CA}" srcOrd="2" destOrd="0" presId="urn:microsoft.com/office/officeart/2005/8/layout/orgChart1"/>
    <dgm:cxn modelId="{BE6077DD-A7BF-4DA1-89B2-2D0D8C3F0702}" type="presParOf" srcId="{FCE20417-5711-41FE-982B-6DA3AB241324}" destId="{B74FB0A9-37A6-4DC2-A26F-375D661C8FBC}" srcOrd="4" destOrd="0" presId="urn:microsoft.com/office/officeart/2005/8/layout/orgChart1"/>
    <dgm:cxn modelId="{C626A5B1-A83A-4C65-AD7C-64C75C68BBB3}" type="presParOf" srcId="{FCE20417-5711-41FE-982B-6DA3AB241324}" destId="{AF91B47A-43A0-4FBB-A4B4-2EF25FAB2F73}" srcOrd="5" destOrd="0" presId="urn:microsoft.com/office/officeart/2005/8/layout/orgChart1"/>
    <dgm:cxn modelId="{86499D27-8950-4343-8EF1-0258B2CEDED9}" type="presParOf" srcId="{AF91B47A-43A0-4FBB-A4B4-2EF25FAB2F73}" destId="{56176FF4-A1E8-4294-B6CF-352572F1707F}" srcOrd="0" destOrd="0" presId="urn:microsoft.com/office/officeart/2005/8/layout/orgChart1"/>
    <dgm:cxn modelId="{B226B694-3973-4461-9939-F47454FDDEEA}" type="presParOf" srcId="{56176FF4-A1E8-4294-B6CF-352572F1707F}" destId="{A62DC918-B588-4043-A142-E4E6AE079BC8}" srcOrd="0" destOrd="0" presId="urn:microsoft.com/office/officeart/2005/8/layout/orgChart1"/>
    <dgm:cxn modelId="{7055B712-0FA1-4051-B9CF-8DBD465601E7}" type="presParOf" srcId="{56176FF4-A1E8-4294-B6CF-352572F1707F}" destId="{B3661D6C-6C39-49AD-A77E-794B38DB1484}" srcOrd="1" destOrd="0" presId="urn:microsoft.com/office/officeart/2005/8/layout/orgChart1"/>
    <dgm:cxn modelId="{7057E4BD-9C18-45AC-BFD1-6AC8B0885224}" type="presParOf" srcId="{AF91B47A-43A0-4FBB-A4B4-2EF25FAB2F73}" destId="{1C64B16C-71F1-4A73-8B4B-1D35AD974E2D}" srcOrd="1" destOrd="0" presId="urn:microsoft.com/office/officeart/2005/8/layout/orgChart1"/>
    <dgm:cxn modelId="{F6ECBE51-9107-4C54-A83F-A33021C36877}" type="presParOf" srcId="{AF91B47A-43A0-4FBB-A4B4-2EF25FAB2F73}" destId="{E90AB5A8-21B0-443A-9948-A8F52F3328AB}" srcOrd="2" destOrd="0" presId="urn:microsoft.com/office/officeart/2005/8/layout/orgChart1"/>
    <dgm:cxn modelId="{D2D2C8F5-8723-4D6C-80EA-E409564DA48F}" type="presParOf" srcId="{FCE20417-5711-41FE-982B-6DA3AB241324}" destId="{394709BB-34E8-4F1F-8E64-84D5890E0037}" srcOrd="6" destOrd="0" presId="urn:microsoft.com/office/officeart/2005/8/layout/orgChart1"/>
    <dgm:cxn modelId="{8B041A8B-5D37-4CAD-A628-407E2A70517D}" type="presParOf" srcId="{FCE20417-5711-41FE-982B-6DA3AB241324}" destId="{720517F5-A77C-48A3-807B-19E3BD844B88}" srcOrd="7" destOrd="0" presId="urn:microsoft.com/office/officeart/2005/8/layout/orgChart1"/>
    <dgm:cxn modelId="{C0147713-5702-47E8-9715-BECDDB0B10E9}" type="presParOf" srcId="{720517F5-A77C-48A3-807B-19E3BD844B88}" destId="{3013205C-6541-4118-A9F4-B0C057081C04}" srcOrd="0" destOrd="0" presId="urn:microsoft.com/office/officeart/2005/8/layout/orgChart1"/>
    <dgm:cxn modelId="{94C7B592-76DF-49E5-84F1-318746DA5EB9}" type="presParOf" srcId="{3013205C-6541-4118-A9F4-B0C057081C04}" destId="{D1CCB45E-47D5-4AE6-8C16-7340A426C22D}" srcOrd="0" destOrd="0" presId="urn:microsoft.com/office/officeart/2005/8/layout/orgChart1"/>
    <dgm:cxn modelId="{5ACD7BE2-BE8F-441B-AE78-FA018C6E89AA}" type="presParOf" srcId="{3013205C-6541-4118-A9F4-B0C057081C04}" destId="{6C741602-E948-431C-B024-0C289E51A391}" srcOrd="1" destOrd="0" presId="urn:microsoft.com/office/officeart/2005/8/layout/orgChart1"/>
    <dgm:cxn modelId="{D593EA1E-CCD9-4161-A33E-96644F4240D0}" type="presParOf" srcId="{720517F5-A77C-48A3-807B-19E3BD844B88}" destId="{19F11C88-5267-4DE5-8757-0CF61D1BFCD8}" srcOrd="1" destOrd="0" presId="urn:microsoft.com/office/officeart/2005/8/layout/orgChart1"/>
    <dgm:cxn modelId="{B49A1B2E-727E-44A5-8641-1823FC9835B9}" type="presParOf" srcId="{19F11C88-5267-4DE5-8757-0CF61D1BFCD8}" destId="{625B98CB-55FF-47AE-8DF0-D6C29928CFB5}" srcOrd="0" destOrd="0" presId="urn:microsoft.com/office/officeart/2005/8/layout/orgChart1"/>
    <dgm:cxn modelId="{DA98A25A-37DA-4A51-B00F-9E8401B15411}" type="presParOf" srcId="{19F11C88-5267-4DE5-8757-0CF61D1BFCD8}" destId="{4DCF8FB6-8526-4223-8873-0B909C1405D1}" srcOrd="1" destOrd="0" presId="urn:microsoft.com/office/officeart/2005/8/layout/orgChart1"/>
    <dgm:cxn modelId="{AD2310A1-4486-4D80-AEB6-22827B8463CC}" type="presParOf" srcId="{4DCF8FB6-8526-4223-8873-0B909C1405D1}" destId="{52331506-2EE8-4C64-83F9-32B25F745337}" srcOrd="0" destOrd="0" presId="urn:microsoft.com/office/officeart/2005/8/layout/orgChart1"/>
    <dgm:cxn modelId="{4807772B-8B35-4382-80A4-1F1A3C812661}" type="presParOf" srcId="{52331506-2EE8-4C64-83F9-32B25F745337}" destId="{4FB4A2F9-AAA3-4369-A73E-0C8101ECC2CA}" srcOrd="0" destOrd="0" presId="urn:microsoft.com/office/officeart/2005/8/layout/orgChart1"/>
    <dgm:cxn modelId="{137D8FA5-BCAC-4791-A302-6C5F79776415}" type="presParOf" srcId="{52331506-2EE8-4C64-83F9-32B25F745337}" destId="{97C8CE55-FC16-4143-AEE9-A447D10ED182}" srcOrd="1" destOrd="0" presId="urn:microsoft.com/office/officeart/2005/8/layout/orgChart1"/>
    <dgm:cxn modelId="{87ABC9BE-9587-4E05-A73B-CC5B6CB8D39A}" type="presParOf" srcId="{4DCF8FB6-8526-4223-8873-0B909C1405D1}" destId="{330175F2-74CD-41A8-8AA1-C64023CC1611}" srcOrd="1" destOrd="0" presId="urn:microsoft.com/office/officeart/2005/8/layout/orgChart1"/>
    <dgm:cxn modelId="{29AD3170-0925-4566-9A18-F96F6706896C}" type="presParOf" srcId="{4DCF8FB6-8526-4223-8873-0B909C1405D1}" destId="{10847859-187A-471E-AA9A-EDFAB204AF51}" srcOrd="2" destOrd="0" presId="urn:microsoft.com/office/officeart/2005/8/layout/orgChart1"/>
    <dgm:cxn modelId="{29B37991-9F5D-48EA-AB15-BB642ACABF83}" type="presParOf" srcId="{19F11C88-5267-4DE5-8757-0CF61D1BFCD8}" destId="{303BDE5A-2028-4F22-9057-81A73FA9BCB8}" srcOrd="2" destOrd="0" presId="urn:microsoft.com/office/officeart/2005/8/layout/orgChart1"/>
    <dgm:cxn modelId="{11CCBEE3-6E65-4FA2-86FA-BEA4E75BB25D}" type="presParOf" srcId="{19F11C88-5267-4DE5-8757-0CF61D1BFCD8}" destId="{C517646F-45C0-49A2-A310-1B620B5A967C}" srcOrd="3" destOrd="0" presId="urn:microsoft.com/office/officeart/2005/8/layout/orgChart1"/>
    <dgm:cxn modelId="{E8406149-E000-4BBC-BDD2-766D26881BB8}" type="presParOf" srcId="{C517646F-45C0-49A2-A310-1B620B5A967C}" destId="{47FC2A02-F083-4151-88BD-FCD7F3893ED9}" srcOrd="0" destOrd="0" presId="urn:microsoft.com/office/officeart/2005/8/layout/orgChart1"/>
    <dgm:cxn modelId="{844B2F0C-497A-4C13-ACF7-1FA1BC3D8ECD}" type="presParOf" srcId="{47FC2A02-F083-4151-88BD-FCD7F3893ED9}" destId="{A6470C23-78B9-44AE-81C2-C4D97635B6A5}" srcOrd="0" destOrd="0" presId="urn:microsoft.com/office/officeart/2005/8/layout/orgChart1"/>
    <dgm:cxn modelId="{819ADC1D-5A12-4829-9B04-05B48F2F1A09}" type="presParOf" srcId="{47FC2A02-F083-4151-88BD-FCD7F3893ED9}" destId="{6206525B-23E7-4C84-A385-E26B08E4E288}" srcOrd="1" destOrd="0" presId="urn:microsoft.com/office/officeart/2005/8/layout/orgChart1"/>
    <dgm:cxn modelId="{F9E6D323-3CBE-45D7-BDB7-28A8B2AEE590}" type="presParOf" srcId="{C517646F-45C0-49A2-A310-1B620B5A967C}" destId="{1BB13D69-8BC7-4B04-A545-699B1EA3011E}" srcOrd="1" destOrd="0" presId="urn:microsoft.com/office/officeart/2005/8/layout/orgChart1"/>
    <dgm:cxn modelId="{9D351D93-13D0-4CAB-8CE0-4B6F03307294}" type="presParOf" srcId="{C517646F-45C0-49A2-A310-1B620B5A967C}" destId="{1D62178E-E85A-4EE3-9E04-EAFBA30A4FB0}" srcOrd="2" destOrd="0" presId="urn:microsoft.com/office/officeart/2005/8/layout/orgChart1"/>
    <dgm:cxn modelId="{8B9EADFD-6126-48CB-ACF4-00AE0B93CBAB}" type="presParOf" srcId="{19F11C88-5267-4DE5-8757-0CF61D1BFCD8}" destId="{88B792C4-2D51-4E16-A5CD-D8404BBE928F}" srcOrd="4" destOrd="0" presId="urn:microsoft.com/office/officeart/2005/8/layout/orgChart1"/>
    <dgm:cxn modelId="{391E0907-2282-4FB5-B3DF-9CF59354DCE4}" type="presParOf" srcId="{19F11C88-5267-4DE5-8757-0CF61D1BFCD8}" destId="{9A7A17D8-CF51-47EB-8B20-2074CE8B6E4E}" srcOrd="5" destOrd="0" presId="urn:microsoft.com/office/officeart/2005/8/layout/orgChart1"/>
    <dgm:cxn modelId="{D78E5008-19BD-484A-9FDD-3447C9CC8625}" type="presParOf" srcId="{9A7A17D8-CF51-47EB-8B20-2074CE8B6E4E}" destId="{369E6B1B-A642-4201-A802-A0BC18F4C5DB}" srcOrd="0" destOrd="0" presId="urn:microsoft.com/office/officeart/2005/8/layout/orgChart1"/>
    <dgm:cxn modelId="{B5EF75AB-C6FB-48C1-B955-51D5A04A8D7E}" type="presParOf" srcId="{369E6B1B-A642-4201-A802-A0BC18F4C5DB}" destId="{9DE33270-563A-4516-87CF-4BEEAB388032}" srcOrd="0" destOrd="0" presId="urn:microsoft.com/office/officeart/2005/8/layout/orgChart1"/>
    <dgm:cxn modelId="{E7A0DB96-5943-40CF-BBFE-1A767F6219B3}" type="presParOf" srcId="{369E6B1B-A642-4201-A802-A0BC18F4C5DB}" destId="{DCDE6C02-CA6A-4FB8-9F4B-666B7A0DC46C}" srcOrd="1" destOrd="0" presId="urn:microsoft.com/office/officeart/2005/8/layout/orgChart1"/>
    <dgm:cxn modelId="{AC60467A-646F-4A0F-9939-33A74E9D9760}" type="presParOf" srcId="{9A7A17D8-CF51-47EB-8B20-2074CE8B6E4E}" destId="{3F441A7B-4C97-42E6-AA12-D238C10B17EE}" srcOrd="1" destOrd="0" presId="urn:microsoft.com/office/officeart/2005/8/layout/orgChart1"/>
    <dgm:cxn modelId="{08012A69-D319-4131-9C9F-37F535FBCB29}" type="presParOf" srcId="{9A7A17D8-CF51-47EB-8B20-2074CE8B6E4E}" destId="{8BE89829-334E-4A59-A710-EEE32A498AE5}" srcOrd="2" destOrd="0" presId="urn:microsoft.com/office/officeart/2005/8/layout/orgChart1"/>
    <dgm:cxn modelId="{9A8CF9A8-B618-4E20-A4B2-4E2335FA5238}" type="presParOf" srcId="{720517F5-A77C-48A3-807B-19E3BD844B88}" destId="{9B92A9BA-D760-48B2-B567-14C37BE1CFE9}" srcOrd="2" destOrd="0" presId="urn:microsoft.com/office/officeart/2005/8/layout/orgChart1"/>
    <dgm:cxn modelId="{B72E0182-2DC5-439D-98B6-98218D9CC83E}" type="presParOf" srcId="{FCE20417-5711-41FE-982B-6DA3AB241324}" destId="{FF992EFC-17E0-4C8B-9094-66580ADBAA48}" srcOrd="8" destOrd="0" presId="urn:microsoft.com/office/officeart/2005/8/layout/orgChart1"/>
    <dgm:cxn modelId="{B952FC6B-3BE7-4FDF-B502-9C4266CCE0C0}" type="presParOf" srcId="{FCE20417-5711-41FE-982B-6DA3AB241324}" destId="{F60049F6-F16E-42E9-9208-2C84B342C137}" srcOrd="9" destOrd="0" presId="urn:microsoft.com/office/officeart/2005/8/layout/orgChart1"/>
    <dgm:cxn modelId="{AAA4EA9B-B3ED-4634-BE8F-D8A3858C2FE6}" type="presParOf" srcId="{F60049F6-F16E-42E9-9208-2C84B342C137}" destId="{23FC2049-B53F-4805-BD03-F05245E6FA48}" srcOrd="0" destOrd="0" presId="urn:microsoft.com/office/officeart/2005/8/layout/orgChart1"/>
    <dgm:cxn modelId="{824D3103-6570-4F54-A0D6-2D5247CB329C}" type="presParOf" srcId="{23FC2049-B53F-4805-BD03-F05245E6FA48}" destId="{7A284279-458A-4F65-A772-8B4CC3A1AC9C}" srcOrd="0" destOrd="0" presId="urn:microsoft.com/office/officeart/2005/8/layout/orgChart1"/>
    <dgm:cxn modelId="{6609F5C5-0D70-45B0-8F8B-E72C416DB297}" type="presParOf" srcId="{23FC2049-B53F-4805-BD03-F05245E6FA48}" destId="{9853D8A5-4DCD-4591-BCE4-A36436E2499F}" srcOrd="1" destOrd="0" presId="urn:microsoft.com/office/officeart/2005/8/layout/orgChart1"/>
    <dgm:cxn modelId="{AECC325F-2479-4E0C-8387-F8A73845B889}" type="presParOf" srcId="{F60049F6-F16E-42E9-9208-2C84B342C137}" destId="{DBC6B498-DBFC-46D8-A992-705AEA862796}" srcOrd="1" destOrd="0" presId="urn:microsoft.com/office/officeart/2005/8/layout/orgChart1"/>
    <dgm:cxn modelId="{FDEFC0FA-CE36-41BE-BC3C-31CC365C85C4}" type="presParOf" srcId="{DBC6B498-DBFC-46D8-A992-705AEA862796}" destId="{2D1511E2-D791-4967-BA53-7F44921BF468}" srcOrd="0" destOrd="0" presId="urn:microsoft.com/office/officeart/2005/8/layout/orgChart1"/>
    <dgm:cxn modelId="{750F8D3E-45FC-4664-B09B-FAAB45C3BFBE}" type="presParOf" srcId="{DBC6B498-DBFC-46D8-A992-705AEA862796}" destId="{505708FC-133A-4F64-991E-FF13DA20ADF8}" srcOrd="1" destOrd="0" presId="urn:microsoft.com/office/officeart/2005/8/layout/orgChart1"/>
    <dgm:cxn modelId="{A17598A0-7CE5-4270-A8BC-62DD9498ED97}" type="presParOf" srcId="{505708FC-133A-4F64-991E-FF13DA20ADF8}" destId="{2D317901-20A9-4DF6-9A68-341702E9E053}" srcOrd="0" destOrd="0" presId="urn:microsoft.com/office/officeart/2005/8/layout/orgChart1"/>
    <dgm:cxn modelId="{08E2A7B9-FE16-4145-87BE-186B3C53B644}" type="presParOf" srcId="{2D317901-20A9-4DF6-9A68-341702E9E053}" destId="{62FEB988-2BF5-46A1-8ECC-111BF59B246F}" srcOrd="0" destOrd="0" presId="urn:microsoft.com/office/officeart/2005/8/layout/orgChart1"/>
    <dgm:cxn modelId="{8FD5E692-768E-49A5-8580-1E1C5E80ACA5}" type="presParOf" srcId="{2D317901-20A9-4DF6-9A68-341702E9E053}" destId="{7BE3D7B2-4E07-4099-9253-70728D83865E}" srcOrd="1" destOrd="0" presId="urn:microsoft.com/office/officeart/2005/8/layout/orgChart1"/>
    <dgm:cxn modelId="{061E9246-4679-401C-9E29-9DD45BDC8117}" type="presParOf" srcId="{505708FC-133A-4F64-991E-FF13DA20ADF8}" destId="{7D6957E3-D534-47E0-B9FE-73E7A12FFF61}" srcOrd="1" destOrd="0" presId="urn:microsoft.com/office/officeart/2005/8/layout/orgChart1"/>
    <dgm:cxn modelId="{510B6F1C-50CB-4E9B-8BC7-7443409419C3}" type="presParOf" srcId="{505708FC-133A-4F64-991E-FF13DA20ADF8}" destId="{84B26C02-3166-4571-A66D-B10DC26CFB16}" srcOrd="2" destOrd="0" presId="urn:microsoft.com/office/officeart/2005/8/layout/orgChart1"/>
    <dgm:cxn modelId="{2F8C472E-ACBA-48E0-BC37-B0C83A4513CA}" type="presParOf" srcId="{DBC6B498-DBFC-46D8-A992-705AEA862796}" destId="{579BECC4-A770-464D-A279-411FFEC63943}" srcOrd="2" destOrd="0" presId="urn:microsoft.com/office/officeart/2005/8/layout/orgChart1"/>
    <dgm:cxn modelId="{BF92AE58-7DF1-428A-ADDE-6A734A45E891}" type="presParOf" srcId="{DBC6B498-DBFC-46D8-A992-705AEA862796}" destId="{F9FB00B0-299C-43AC-BEEC-A9A04059597A}" srcOrd="3" destOrd="0" presId="urn:microsoft.com/office/officeart/2005/8/layout/orgChart1"/>
    <dgm:cxn modelId="{5FE0DF28-FAC9-422D-8D46-394A38ED8DEE}" type="presParOf" srcId="{F9FB00B0-299C-43AC-BEEC-A9A04059597A}" destId="{A24BBF8A-8CFF-474C-9E1D-7DF6AB28FC63}" srcOrd="0" destOrd="0" presId="urn:microsoft.com/office/officeart/2005/8/layout/orgChart1"/>
    <dgm:cxn modelId="{83DBA500-DEFE-4711-BDD2-6713DB57FA89}" type="presParOf" srcId="{A24BBF8A-8CFF-474C-9E1D-7DF6AB28FC63}" destId="{AC087D7A-FE0E-4FA0-85C6-98EDD2BF6896}" srcOrd="0" destOrd="0" presId="urn:microsoft.com/office/officeart/2005/8/layout/orgChart1"/>
    <dgm:cxn modelId="{16F00F2E-549C-424C-8DC3-26903BA49515}" type="presParOf" srcId="{A24BBF8A-8CFF-474C-9E1D-7DF6AB28FC63}" destId="{C7C3F055-5EAA-4B4B-9037-E39C8A3A72B7}" srcOrd="1" destOrd="0" presId="urn:microsoft.com/office/officeart/2005/8/layout/orgChart1"/>
    <dgm:cxn modelId="{BDFF5E15-D92C-4C91-B1CC-923FB0C1F77E}" type="presParOf" srcId="{F9FB00B0-299C-43AC-BEEC-A9A04059597A}" destId="{05A2BD03-B09A-41EC-94C6-945F28A33214}" srcOrd="1" destOrd="0" presId="urn:microsoft.com/office/officeart/2005/8/layout/orgChart1"/>
    <dgm:cxn modelId="{C36FB56D-59B8-4CB9-8708-4AB0CDE52B26}" type="presParOf" srcId="{F9FB00B0-299C-43AC-BEEC-A9A04059597A}" destId="{C544997E-A1AF-4A3E-9364-8F01112FF607}" srcOrd="2" destOrd="0" presId="urn:microsoft.com/office/officeart/2005/8/layout/orgChart1"/>
    <dgm:cxn modelId="{6F4F95E9-997F-4463-9E14-0A1DDB3ED7F4}" type="presParOf" srcId="{F60049F6-F16E-42E9-9208-2C84B342C137}" destId="{33E2DEB5-D8EB-471B-842E-E7FEE821DA2B}" srcOrd="2" destOrd="0" presId="urn:microsoft.com/office/officeart/2005/8/layout/orgChart1"/>
    <dgm:cxn modelId="{08C6E9C2-F304-4496-82B9-C7DBA3D9850B}" type="presParOf" srcId="{9C5D5D03-2A65-4A1F-AD57-1B68B20F60F3}" destId="{5056452B-C985-45C2-ADC1-90835FD765F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BECC4-A770-464D-A279-411FFEC63943}">
      <dsp:nvSpPr>
        <dsp:cNvPr id="0" name=""/>
        <dsp:cNvSpPr/>
      </dsp:nvSpPr>
      <dsp:spPr>
        <a:xfrm>
          <a:off x="8368172" y="1670173"/>
          <a:ext cx="206997" cy="1614583"/>
        </a:xfrm>
        <a:custGeom>
          <a:avLst/>
          <a:gdLst/>
          <a:ahLst/>
          <a:cxnLst/>
          <a:rect l="0" t="0" r="0" b="0"/>
          <a:pathLst>
            <a:path>
              <a:moveTo>
                <a:pt x="0" y="0"/>
              </a:moveTo>
              <a:lnTo>
                <a:pt x="0" y="1614583"/>
              </a:lnTo>
              <a:lnTo>
                <a:pt x="206997" y="16145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1511E2-D791-4967-BA53-7F44921BF468}">
      <dsp:nvSpPr>
        <dsp:cNvPr id="0" name=""/>
        <dsp:cNvSpPr/>
      </dsp:nvSpPr>
      <dsp:spPr>
        <a:xfrm>
          <a:off x="8368172" y="1670173"/>
          <a:ext cx="206997" cy="634793"/>
        </a:xfrm>
        <a:custGeom>
          <a:avLst/>
          <a:gdLst/>
          <a:ahLst/>
          <a:cxnLst/>
          <a:rect l="0" t="0" r="0" b="0"/>
          <a:pathLst>
            <a:path>
              <a:moveTo>
                <a:pt x="0" y="0"/>
              </a:moveTo>
              <a:lnTo>
                <a:pt x="0" y="634793"/>
              </a:lnTo>
              <a:lnTo>
                <a:pt x="206997" y="6347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992EFC-17E0-4C8B-9094-66580ADBAA48}">
      <dsp:nvSpPr>
        <dsp:cNvPr id="0" name=""/>
        <dsp:cNvSpPr/>
      </dsp:nvSpPr>
      <dsp:spPr>
        <a:xfrm>
          <a:off x="5580601" y="690383"/>
          <a:ext cx="3339564" cy="289796"/>
        </a:xfrm>
        <a:custGeom>
          <a:avLst/>
          <a:gdLst/>
          <a:ahLst/>
          <a:cxnLst/>
          <a:rect l="0" t="0" r="0" b="0"/>
          <a:pathLst>
            <a:path>
              <a:moveTo>
                <a:pt x="0" y="0"/>
              </a:moveTo>
              <a:lnTo>
                <a:pt x="0" y="144898"/>
              </a:lnTo>
              <a:lnTo>
                <a:pt x="3339564" y="144898"/>
              </a:lnTo>
              <a:lnTo>
                <a:pt x="3339564" y="289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B792C4-2D51-4E16-A5CD-D8404BBE928F}">
      <dsp:nvSpPr>
        <dsp:cNvPr id="0" name=""/>
        <dsp:cNvSpPr/>
      </dsp:nvSpPr>
      <dsp:spPr>
        <a:xfrm>
          <a:off x="6698390" y="1670173"/>
          <a:ext cx="206997" cy="2594372"/>
        </a:xfrm>
        <a:custGeom>
          <a:avLst/>
          <a:gdLst/>
          <a:ahLst/>
          <a:cxnLst/>
          <a:rect l="0" t="0" r="0" b="0"/>
          <a:pathLst>
            <a:path>
              <a:moveTo>
                <a:pt x="0" y="0"/>
              </a:moveTo>
              <a:lnTo>
                <a:pt x="0" y="2594372"/>
              </a:lnTo>
              <a:lnTo>
                <a:pt x="206997" y="25943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3BDE5A-2028-4F22-9057-81A73FA9BCB8}">
      <dsp:nvSpPr>
        <dsp:cNvPr id="0" name=""/>
        <dsp:cNvSpPr/>
      </dsp:nvSpPr>
      <dsp:spPr>
        <a:xfrm>
          <a:off x="6698390" y="1670173"/>
          <a:ext cx="206997" cy="1614583"/>
        </a:xfrm>
        <a:custGeom>
          <a:avLst/>
          <a:gdLst/>
          <a:ahLst/>
          <a:cxnLst/>
          <a:rect l="0" t="0" r="0" b="0"/>
          <a:pathLst>
            <a:path>
              <a:moveTo>
                <a:pt x="0" y="0"/>
              </a:moveTo>
              <a:lnTo>
                <a:pt x="0" y="1614583"/>
              </a:lnTo>
              <a:lnTo>
                <a:pt x="206997" y="16145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5B98CB-55FF-47AE-8DF0-D6C29928CFB5}">
      <dsp:nvSpPr>
        <dsp:cNvPr id="0" name=""/>
        <dsp:cNvSpPr/>
      </dsp:nvSpPr>
      <dsp:spPr>
        <a:xfrm>
          <a:off x="6698390" y="1670173"/>
          <a:ext cx="206997" cy="634793"/>
        </a:xfrm>
        <a:custGeom>
          <a:avLst/>
          <a:gdLst/>
          <a:ahLst/>
          <a:cxnLst/>
          <a:rect l="0" t="0" r="0" b="0"/>
          <a:pathLst>
            <a:path>
              <a:moveTo>
                <a:pt x="0" y="0"/>
              </a:moveTo>
              <a:lnTo>
                <a:pt x="0" y="634793"/>
              </a:lnTo>
              <a:lnTo>
                <a:pt x="206997" y="6347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4709BB-34E8-4F1F-8E64-84D5890E0037}">
      <dsp:nvSpPr>
        <dsp:cNvPr id="0" name=""/>
        <dsp:cNvSpPr/>
      </dsp:nvSpPr>
      <dsp:spPr>
        <a:xfrm>
          <a:off x="5580601" y="690383"/>
          <a:ext cx="1669782" cy="289796"/>
        </a:xfrm>
        <a:custGeom>
          <a:avLst/>
          <a:gdLst/>
          <a:ahLst/>
          <a:cxnLst/>
          <a:rect l="0" t="0" r="0" b="0"/>
          <a:pathLst>
            <a:path>
              <a:moveTo>
                <a:pt x="0" y="0"/>
              </a:moveTo>
              <a:lnTo>
                <a:pt x="0" y="144898"/>
              </a:lnTo>
              <a:lnTo>
                <a:pt x="1669782" y="144898"/>
              </a:lnTo>
              <a:lnTo>
                <a:pt x="1669782" y="289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4FB0A9-37A6-4DC2-A26F-375D661C8FBC}">
      <dsp:nvSpPr>
        <dsp:cNvPr id="0" name=""/>
        <dsp:cNvSpPr/>
      </dsp:nvSpPr>
      <dsp:spPr>
        <a:xfrm>
          <a:off x="5534881" y="690383"/>
          <a:ext cx="91440" cy="289796"/>
        </a:xfrm>
        <a:custGeom>
          <a:avLst/>
          <a:gdLst/>
          <a:ahLst/>
          <a:cxnLst/>
          <a:rect l="0" t="0" r="0" b="0"/>
          <a:pathLst>
            <a:path>
              <a:moveTo>
                <a:pt x="45720" y="0"/>
              </a:moveTo>
              <a:lnTo>
                <a:pt x="45720" y="289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45D931-7040-4C63-A3EC-C51C505AF833}">
      <dsp:nvSpPr>
        <dsp:cNvPr id="0" name=""/>
        <dsp:cNvSpPr/>
      </dsp:nvSpPr>
      <dsp:spPr>
        <a:xfrm>
          <a:off x="3358825" y="1670173"/>
          <a:ext cx="206997" cy="1614583"/>
        </a:xfrm>
        <a:custGeom>
          <a:avLst/>
          <a:gdLst/>
          <a:ahLst/>
          <a:cxnLst/>
          <a:rect l="0" t="0" r="0" b="0"/>
          <a:pathLst>
            <a:path>
              <a:moveTo>
                <a:pt x="0" y="0"/>
              </a:moveTo>
              <a:lnTo>
                <a:pt x="0" y="1614583"/>
              </a:lnTo>
              <a:lnTo>
                <a:pt x="206997" y="16145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39346B-3900-4EF3-9BDC-04579A0F73B9}">
      <dsp:nvSpPr>
        <dsp:cNvPr id="0" name=""/>
        <dsp:cNvSpPr/>
      </dsp:nvSpPr>
      <dsp:spPr>
        <a:xfrm>
          <a:off x="3358825" y="1670173"/>
          <a:ext cx="206997" cy="634793"/>
        </a:xfrm>
        <a:custGeom>
          <a:avLst/>
          <a:gdLst/>
          <a:ahLst/>
          <a:cxnLst/>
          <a:rect l="0" t="0" r="0" b="0"/>
          <a:pathLst>
            <a:path>
              <a:moveTo>
                <a:pt x="0" y="0"/>
              </a:moveTo>
              <a:lnTo>
                <a:pt x="0" y="634793"/>
              </a:lnTo>
              <a:lnTo>
                <a:pt x="206997" y="6347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AD81FF-1581-4580-863B-817B36B63603}">
      <dsp:nvSpPr>
        <dsp:cNvPr id="0" name=""/>
        <dsp:cNvSpPr/>
      </dsp:nvSpPr>
      <dsp:spPr>
        <a:xfrm>
          <a:off x="3910819" y="690383"/>
          <a:ext cx="1669782" cy="289796"/>
        </a:xfrm>
        <a:custGeom>
          <a:avLst/>
          <a:gdLst/>
          <a:ahLst/>
          <a:cxnLst/>
          <a:rect l="0" t="0" r="0" b="0"/>
          <a:pathLst>
            <a:path>
              <a:moveTo>
                <a:pt x="1669782" y="0"/>
              </a:moveTo>
              <a:lnTo>
                <a:pt x="1669782" y="144898"/>
              </a:lnTo>
              <a:lnTo>
                <a:pt x="0" y="144898"/>
              </a:lnTo>
              <a:lnTo>
                <a:pt x="0" y="289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14B286-A3C9-4EFB-90DC-BC80BC705E25}">
      <dsp:nvSpPr>
        <dsp:cNvPr id="0" name=""/>
        <dsp:cNvSpPr/>
      </dsp:nvSpPr>
      <dsp:spPr>
        <a:xfrm>
          <a:off x="1689042" y="1670173"/>
          <a:ext cx="206997" cy="1614583"/>
        </a:xfrm>
        <a:custGeom>
          <a:avLst/>
          <a:gdLst/>
          <a:ahLst/>
          <a:cxnLst/>
          <a:rect l="0" t="0" r="0" b="0"/>
          <a:pathLst>
            <a:path>
              <a:moveTo>
                <a:pt x="0" y="0"/>
              </a:moveTo>
              <a:lnTo>
                <a:pt x="0" y="1614583"/>
              </a:lnTo>
              <a:lnTo>
                <a:pt x="206997" y="16145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95281C-6811-4A1A-9941-9062A5F8B3BE}">
      <dsp:nvSpPr>
        <dsp:cNvPr id="0" name=""/>
        <dsp:cNvSpPr/>
      </dsp:nvSpPr>
      <dsp:spPr>
        <a:xfrm>
          <a:off x="1689042" y="1670173"/>
          <a:ext cx="206997" cy="634793"/>
        </a:xfrm>
        <a:custGeom>
          <a:avLst/>
          <a:gdLst/>
          <a:ahLst/>
          <a:cxnLst/>
          <a:rect l="0" t="0" r="0" b="0"/>
          <a:pathLst>
            <a:path>
              <a:moveTo>
                <a:pt x="0" y="0"/>
              </a:moveTo>
              <a:lnTo>
                <a:pt x="0" y="634793"/>
              </a:lnTo>
              <a:lnTo>
                <a:pt x="206997" y="6347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F879D0-B7ED-428D-AB4A-762ED7ABCFA3}">
      <dsp:nvSpPr>
        <dsp:cNvPr id="0" name=""/>
        <dsp:cNvSpPr/>
      </dsp:nvSpPr>
      <dsp:spPr>
        <a:xfrm>
          <a:off x="2241036" y="690383"/>
          <a:ext cx="3339564" cy="289796"/>
        </a:xfrm>
        <a:custGeom>
          <a:avLst/>
          <a:gdLst/>
          <a:ahLst/>
          <a:cxnLst/>
          <a:rect l="0" t="0" r="0" b="0"/>
          <a:pathLst>
            <a:path>
              <a:moveTo>
                <a:pt x="3339564" y="0"/>
              </a:moveTo>
              <a:lnTo>
                <a:pt x="3339564" y="144898"/>
              </a:lnTo>
              <a:lnTo>
                <a:pt x="0" y="144898"/>
              </a:lnTo>
              <a:lnTo>
                <a:pt x="0" y="289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B4D9DE-0F81-42F4-9218-5C48CDB36300}">
      <dsp:nvSpPr>
        <dsp:cNvPr id="0" name=""/>
        <dsp:cNvSpPr/>
      </dsp:nvSpPr>
      <dsp:spPr>
        <a:xfrm>
          <a:off x="4890609" y="391"/>
          <a:ext cx="1379985" cy="68999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60606"/>
              </a:solidFill>
            </a:rPr>
            <a:t>Assistive Technology Project Team</a:t>
          </a:r>
          <a:endParaRPr lang="en-GB" sz="1600" kern="1200">
            <a:solidFill>
              <a:srgbClr val="060606"/>
            </a:solidFill>
          </a:endParaRPr>
        </a:p>
      </dsp:txBody>
      <dsp:txXfrm>
        <a:off x="4890609" y="391"/>
        <a:ext cx="1379985" cy="689992"/>
      </dsp:txXfrm>
    </dsp:sp>
    <dsp:sp modelId="{5075F2BD-A6B4-4BC8-A990-EC8F97D5CACA}">
      <dsp:nvSpPr>
        <dsp:cNvPr id="0" name=""/>
        <dsp:cNvSpPr/>
      </dsp:nvSpPr>
      <dsp:spPr>
        <a:xfrm>
          <a:off x="1551044" y="980180"/>
          <a:ext cx="1379985" cy="68999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60606"/>
              </a:solidFill>
            </a:rPr>
            <a:t>Learning Disability</a:t>
          </a:r>
          <a:endParaRPr lang="en-GB" sz="1600" kern="1200">
            <a:solidFill>
              <a:srgbClr val="060606"/>
            </a:solidFill>
          </a:endParaRPr>
        </a:p>
      </dsp:txBody>
      <dsp:txXfrm>
        <a:off x="1551044" y="980180"/>
        <a:ext cx="1379985" cy="689992"/>
      </dsp:txXfrm>
    </dsp:sp>
    <dsp:sp modelId="{31D12FBA-E2D3-448E-9413-CD3CC8288371}">
      <dsp:nvSpPr>
        <dsp:cNvPr id="0" name=""/>
        <dsp:cNvSpPr/>
      </dsp:nvSpPr>
      <dsp:spPr>
        <a:xfrm>
          <a:off x="1896040" y="1959970"/>
          <a:ext cx="1379985" cy="68999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60606"/>
              </a:solidFill>
            </a:rPr>
            <a:t>Supported Living</a:t>
          </a:r>
          <a:endParaRPr lang="en-GB" sz="1600" kern="1200">
            <a:solidFill>
              <a:srgbClr val="060606"/>
            </a:solidFill>
          </a:endParaRPr>
        </a:p>
      </dsp:txBody>
      <dsp:txXfrm>
        <a:off x="1896040" y="1959970"/>
        <a:ext cx="1379985" cy="689992"/>
      </dsp:txXfrm>
    </dsp:sp>
    <dsp:sp modelId="{634A8127-5133-46F6-8844-0D2349C38981}">
      <dsp:nvSpPr>
        <dsp:cNvPr id="0" name=""/>
        <dsp:cNvSpPr/>
      </dsp:nvSpPr>
      <dsp:spPr>
        <a:xfrm>
          <a:off x="1896040" y="2939760"/>
          <a:ext cx="1379985" cy="68999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60606"/>
              </a:solidFill>
            </a:rPr>
            <a:t>Autism pilot</a:t>
          </a:r>
          <a:endParaRPr lang="en-GB" sz="1600" kern="1200">
            <a:solidFill>
              <a:srgbClr val="060606"/>
            </a:solidFill>
          </a:endParaRPr>
        </a:p>
      </dsp:txBody>
      <dsp:txXfrm>
        <a:off x="1896040" y="2939760"/>
        <a:ext cx="1379985" cy="689992"/>
      </dsp:txXfrm>
    </dsp:sp>
    <dsp:sp modelId="{72148D9B-8700-4AB9-90EE-D468EB3FC9E2}">
      <dsp:nvSpPr>
        <dsp:cNvPr id="0" name=""/>
        <dsp:cNvSpPr/>
      </dsp:nvSpPr>
      <dsp:spPr>
        <a:xfrm>
          <a:off x="3220826" y="980180"/>
          <a:ext cx="1379985" cy="68999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60606"/>
              </a:solidFill>
            </a:rPr>
            <a:t>Equipment Return</a:t>
          </a:r>
          <a:endParaRPr lang="en-GB" sz="1600" kern="1200">
            <a:solidFill>
              <a:srgbClr val="060606"/>
            </a:solidFill>
          </a:endParaRPr>
        </a:p>
      </dsp:txBody>
      <dsp:txXfrm>
        <a:off x="3220826" y="980180"/>
        <a:ext cx="1379985" cy="689992"/>
      </dsp:txXfrm>
    </dsp:sp>
    <dsp:sp modelId="{FB3A9CBB-E4B8-449F-88A0-40CB0C575CAB}">
      <dsp:nvSpPr>
        <dsp:cNvPr id="0" name=""/>
        <dsp:cNvSpPr/>
      </dsp:nvSpPr>
      <dsp:spPr>
        <a:xfrm>
          <a:off x="3565822" y="1959970"/>
          <a:ext cx="1379985" cy="68999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60606"/>
              </a:solidFill>
            </a:rPr>
            <a:t>Care Home</a:t>
          </a:r>
        </a:p>
      </dsp:txBody>
      <dsp:txXfrm>
        <a:off x="3565822" y="1959970"/>
        <a:ext cx="1379985" cy="689992"/>
      </dsp:txXfrm>
    </dsp:sp>
    <dsp:sp modelId="{BCDAE151-22D5-4821-A3CE-1A37C1026377}">
      <dsp:nvSpPr>
        <dsp:cNvPr id="0" name=""/>
        <dsp:cNvSpPr/>
      </dsp:nvSpPr>
      <dsp:spPr>
        <a:xfrm>
          <a:off x="3565822" y="2939760"/>
          <a:ext cx="1379985" cy="68999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60606"/>
              </a:solidFill>
            </a:rPr>
            <a:t>Community</a:t>
          </a:r>
          <a:endParaRPr lang="en-GB" sz="1600" kern="1200">
            <a:solidFill>
              <a:srgbClr val="060606"/>
            </a:solidFill>
          </a:endParaRPr>
        </a:p>
      </dsp:txBody>
      <dsp:txXfrm>
        <a:off x="3565822" y="2939760"/>
        <a:ext cx="1379985" cy="689992"/>
      </dsp:txXfrm>
    </dsp:sp>
    <dsp:sp modelId="{A62DC918-B588-4043-A142-E4E6AE079BC8}">
      <dsp:nvSpPr>
        <dsp:cNvPr id="0" name=""/>
        <dsp:cNvSpPr/>
      </dsp:nvSpPr>
      <dsp:spPr>
        <a:xfrm>
          <a:off x="4890609" y="980180"/>
          <a:ext cx="1379985" cy="68999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60606"/>
              </a:solidFill>
            </a:rPr>
            <a:t>Hospital Discharge / reablement </a:t>
          </a:r>
          <a:endParaRPr lang="en-GB" sz="1600" kern="1200">
            <a:solidFill>
              <a:srgbClr val="060606"/>
            </a:solidFill>
          </a:endParaRPr>
        </a:p>
      </dsp:txBody>
      <dsp:txXfrm>
        <a:off x="4890609" y="980180"/>
        <a:ext cx="1379985" cy="689992"/>
      </dsp:txXfrm>
    </dsp:sp>
    <dsp:sp modelId="{D1CCB45E-47D5-4AE6-8C16-7340A426C22D}">
      <dsp:nvSpPr>
        <dsp:cNvPr id="0" name=""/>
        <dsp:cNvSpPr/>
      </dsp:nvSpPr>
      <dsp:spPr>
        <a:xfrm>
          <a:off x="6560391" y="980180"/>
          <a:ext cx="1379985" cy="68999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60606"/>
              </a:solidFill>
            </a:rPr>
            <a:t>Locality</a:t>
          </a:r>
          <a:endParaRPr lang="en-GB" sz="1600" kern="1200">
            <a:solidFill>
              <a:srgbClr val="060606"/>
            </a:solidFill>
          </a:endParaRPr>
        </a:p>
      </dsp:txBody>
      <dsp:txXfrm>
        <a:off x="6560391" y="980180"/>
        <a:ext cx="1379985" cy="689992"/>
      </dsp:txXfrm>
    </dsp:sp>
    <dsp:sp modelId="{4FB4A2F9-AAA3-4369-A73E-0C8101ECC2CA}">
      <dsp:nvSpPr>
        <dsp:cNvPr id="0" name=""/>
        <dsp:cNvSpPr/>
      </dsp:nvSpPr>
      <dsp:spPr>
        <a:xfrm>
          <a:off x="6905387" y="1959970"/>
          <a:ext cx="1379985" cy="68999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60606"/>
              </a:solidFill>
            </a:rPr>
            <a:t>Digital alarm pilot</a:t>
          </a:r>
          <a:endParaRPr lang="en-GB" sz="1600" kern="1200">
            <a:solidFill>
              <a:srgbClr val="060606"/>
            </a:solidFill>
          </a:endParaRPr>
        </a:p>
      </dsp:txBody>
      <dsp:txXfrm>
        <a:off x="6905387" y="1959970"/>
        <a:ext cx="1379985" cy="689992"/>
      </dsp:txXfrm>
    </dsp:sp>
    <dsp:sp modelId="{A6470C23-78B9-44AE-81C2-C4D97635B6A5}">
      <dsp:nvSpPr>
        <dsp:cNvPr id="0" name=""/>
        <dsp:cNvSpPr/>
      </dsp:nvSpPr>
      <dsp:spPr>
        <a:xfrm>
          <a:off x="6905387" y="2939760"/>
          <a:ext cx="1379985" cy="68999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60606"/>
              </a:solidFill>
            </a:rPr>
            <a:t>1-2-1 in residential care</a:t>
          </a:r>
          <a:endParaRPr lang="en-GB" sz="1600" kern="1200">
            <a:solidFill>
              <a:srgbClr val="060606"/>
            </a:solidFill>
          </a:endParaRPr>
        </a:p>
      </dsp:txBody>
      <dsp:txXfrm>
        <a:off x="6905387" y="2939760"/>
        <a:ext cx="1379985" cy="689992"/>
      </dsp:txXfrm>
    </dsp:sp>
    <dsp:sp modelId="{9DE33270-563A-4516-87CF-4BEEAB388032}">
      <dsp:nvSpPr>
        <dsp:cNvPr id="0" name=""/>
        <dsp:cNvSpPr/>
      </dsp:nvSpPr>
      <dsp:spPr>
        <a:xfrm>
          <a:off x="6905387" y="3919550"/>
          <a:ext cx="1379985" cy="6899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60606"/>
              </a:solidFill>
            </a:rPr>
            <a:t>Top client contacts </a:t>
          </a:r>
          <a:endParaRPr lang="en-GB" sz="1600" kern="1200">
            <a:solidFill>
              <a:srgbClr val="060606"/>
            </a:solidFill>
          </a:endParaRPr>
        </a:p>
      </dsp:txBody>
      <dsp:txXfrm>
        <a:off x="6905387" y="3919550"/>
        <a:ext cx="1379985" cy="689992"/>
      </dsp:txXfrm>
    </dsp:sp>
    <dsp:sp modelId="{7A284279-458A-4F65-A772-8B4CC3A1AC9C}">
      <dsp:nvSpPr>
        <dsp:cNvPr id="0" name=""/>
        <dsp:cNvSpPr/>
      </dsp:nvSpPr>
      <dsp:spPr>
        <a:xfrm>
          <a:off x="8230174" y="980180"/>
          <a:ext cx="1379985" cy="68999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60606"/>
              </a:solidFill>
            </a:rPr>
            <a:t>Target Operating Model Design</a:t>
          </a:r>
          <a:endParaRPr lang="en-GB" sz="1600" kern="1200">
            <a:solidFill>
              <a:srgbClr val="060606"/>
            </a:solidFill>
          </a:endParaRPr>
        </a:p>
      </dsp:txBody>
      <dsp:txXfrm>
        <a:off x="8230174" y="980180"/>
        <a:ext cx="1379985" cy="689992"/>
      </dsp:txXfrm>
    </dsp:sp>
    <dsp:sp modelId="{62FEB988-2BF5-46A1-8ECC-111BF59B246F}">
      <dsp:nvSpPr>
        <dsp:cNvPr id="0" name=""/>
        <dsp:cNvSpPr/>
      </dsp:nvSpPr>
      <dsp:spPr>
        <a:xfrm>
          <a:off x="8575170" y="1959970"/>
          <a:ext cx="1379985" cy="68999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60606"/>
              </a:solidFill>
            </a:rPr>
            <a:t>Process design (inc resources &amp; training)</a:t>
          </a:r>
          <a:endParaRPr lang="en-GB" sz="1600" kern="1200">
            <a:solidFill>
              <a:srgbClr val="060606"/>
            </a:solidFill>
          </a:endParaRPr>
        </a:p>
      </dsp:txBody>
      <dsp:txXfrm>
        <a:off x="8575170" y="1959970"/>
        <a:ext cx="1379985" cy="689992"/>
      </dsp:txXfrm>
    </dsp:sp>
    <dsp:sp modelId="{AC087D7A-FE0E-4FA0-85C6-98EDD2BF6896}">
      <dsp:nvSpPr>
        <dsp:cNvPr id="0" name=""/>
        <dsp:cNvSpPr/>
      </dsp:nvSpPr>
      <dsp:spPr>
        <a:xfrm>
          <a:off x="8575170" y="2939760"/>
          <a:ext cx="1379985" cy="68999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60606"/>
              </a:solidFill>
            </a:rPr>
            <a:t>Comms and engagement</a:t>
          </a:r>
          <a:endParaRPr lang="en-GB" sz="1600" kern="1200">
            <a:solidFill>
              <a:srgbClr val="060606"/>
            </a:solidFill>
          </a:endParaRPr>
        </a:p>
      </dsp:txBody>
      <dsp:txXfrm>
        <a:off x="8575170" y="2939760"/>
        <a:ext cx="1379985" cy="6899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B2EDC-B418-4DC1-8B36-EC0D608C472E}" type="datetimeFigureOut">
              <a:rPr lang="en-GB" smtClean="0"/>
              <a:t>12/02/2024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7360F-9BFA-4F0B-BEFB-4466C7A9E91E}" type="slidenum">
              <a:rPr lang="en-GB" smtClean="0"/>
              <a:t>‹#›</a:t>
            </a:fld>
            <a:endParaRPr lang="en-GB"/>
          </a:p>
        </p:txBody>
      </p:sp>
    </p:spTree>
    <p:extLst>
      <p:ext uri="{BB962C8B-B14F-4D97-AF65-F5344CB8AC3E}">
        <p14:creationId xmlns:p14="http://schemas.microsoft.com/office/powerpoint/2010/main" val="3483574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4E2C54-2C36-4420-9937-C0503360B92C}" type="slidenum">
              <a:rPr lang="en-GB" smtClean="0"/>
              <a:t>8</a:t>
            </a:fld>
            <a:endParaRPr lang="en-GB"/>
          </a:p>
        </p:txBody>
      </p:sp>
    </p:spTree>
    <p:extLst>
      <p:ext uri="{BB962C8B-B14F-4D97-AF65-F5344CB8AC3E}">
        <p14:creationId xmlns:p14="http://schemas.microsoft.com/office/powerpoint/2010/main" val="1659859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61E62302-76B0-42F6-B0D3-C837BF89C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0246D63D-E191-4D37-90CF-F54650C5FE68}"/>
              </a:ext>
            </a:extLst>
          </p:cNvPr>
          <p:cNvSpPr/>
          <p:nvPr/>
        </p:nvSpPr>
        <p:spPr>
          <a:xfrm>
            <a:off x="8149902" y="5141625"/>
            <a:ext cx="3572406" cy="94973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err="1">
              <a:solidFill>
                <a:schemeClr val="accent4"/>
              </a:solidFill>
            </a:endParaRPr>
          </a:p>
        </p:txBody>
      </p:sp>
      <p:sp>
        <p:nvSpPr>
          <p:cNvPr id="13" name="Picture Placeholder 13">
            <a:extLst>
              <a:ext uri="{FF2B5EF4-FFF2-40B4-BE49-F238E27FC236}">
                <a16:creationId xmlns:a16="http://schemas.microsoft.com/office/drawing/2014/main" id="{AED331BC-2B8A-4FD5-B162-DD80F7A4B895}"/>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dirty="0"/>
              <a:t>INSERT COUNCIL LOGO HERE</a:t>
            </a:r>
          </a:p>
          <a:p>
            <a:endParaRPr lang="en-GB" dirty="0"/>
          </a:p>
        </p:txBody>
      </p:sp>
      <p:sp>
        <p:nvSpPr>
          <p:cNvPr id="14" name="Text Placeholder 19">
            <a:extLst>
              <a:ext uri="{FF2B5EF4-FFF2-40B4-BE49-F238E27FC236}">
                <a16:creationId xmlns:a16="http://schemas.microsoft.com/office/drawing/2014/main" id="{2254F5D3-A828-4E2C-81C9-A7B5E7A5A6DC}"/>
              </a:ext>
            </a:extLst>
          </p:cNvPr>
          <p:cNvSpPr>
            <a:spLocks noGrp="1"/>
          </p:cNvSpPr>
          <p:nvPr>
            <p:ph type="body" sz="quarter" idx="11" hasCustomPrompt="1"/>
          </p:nvPr>
        </p:nvSpPr>
        <p:spPr>
          <a:xfrm>
            <a:off x="1438275" y="2266950"/>
            <a:ext cx="6210300" cy="1455738"/>
          </a:xfrm>
          <a:prstGeom prst="rect">
            <a:avLst/>
          </a:prstGeom>
        </p:spPr>
        <p:txBody>
          <a:bodyPr anchor="b">
            <a:normAutofit/>
          </a:bodyPr>
          <a:lstStyle>
            <a:lvl1pPr marL="0" indent="0" algn="l" defTabSz="913800" rtl="0" eaLnBrk="1" fontAlgn="base" latinLnBrk="0" hangingPunct="1">
              <a:spcBef>
                <a:spcPct val="0"/>
              </a:spcBef>
              <a:spcAft>
                <a:spcPct val="0"/>
              </a:spcAft>
              <a:buNone/>
              <a:tabLst>
                <a:tab pos="275436" algn="l"/>
              </a:tabLst>
              <a:defRPr lang="en-US" sz="3200" b="0" kern="0" baseline="0" noProof="0" dirty="0" smtClean="0">
                <a:solidFill>
                  <a:schemeClr val="bg1"/>
                </a:solidFill>
                <a:latin typeface="+mj-lt"/>
                <a:ea typeface="Open Sans" panose="020B0606030504020204" pitchFamily="34" charset="0"/>
                <a:cs typeface="Open Sans" panose="020B0606030504020204" pitchFamily="34" charset="0"/>
              </a:defRPr>
            </a:lvl1pPr>
          </a:lstStyle>
          <a:p>
            <a:r>
              <a:rPr lang="en-GB" b="0" dirty="0">
                <a:solidFill>
                  <a:schemeClr val="bg1"/>
                </a:solidFill>
                <a:ea typeface="Open Sans" panose="020B0606030504020204" pitchFamily="34" charset="0"/>
                <a:cs typeface="Open Sans" panose="020B0606030504020204" pitchFamily="34" charset="0"/>
              </a:rPr>
              <a:t>ADD HEADER HERE FOR THE DOCUMENT TITLE</a:t>
            </a:r>
          </a:p>
        </p:txBody>
      </p:sp>
      <p:sp>
        <p:nvSpPr>
          <p:cNvPr id="15" name="Text Placeholder 19">
            <a:extLst>
              <a:ext uri="{FF2B5EF4-FFF2-40B4-BE49-F238E27FC236}">
                <a16:creationId xmlns:a16="http://schemas.microsoft.com/office/drawing/2014/main" id="{C9109DA6-9FE7-43CC-AC82-F2FBC55E6359}"/>
              </a:ext>
            </a:extLst>
          </p:cNvPr>
          <p:cNvSpPr>
            <a:spLocks noGrp="1"/>
          </p:cNvSpPr>
          <p:nvPr>
            <p:ph type="body" sz="quarter" idx="12" hasCustomPrompt="1"/>
          </p:nvPr>
        </p:nvSpPr>
        <p:spPr>
          <a:xfrm>
            <a:off x="1438275" y="4032352"/>
            <a:ext cx="6210300" cy="949730"/>
          </a:xfrm>
          <a:prstGeom prst="rect">
            <a:avLst/>
          </a:prstGeom>
        </p:spPr>
        <p:txBody>
          <a:bodyPr anchor="t">
            <a:normAutofit/>
          </a:bodyPr>
          <a:lstStyle>
            <a:lvl1pPr marL="0" indent="0" algn="l" defTabSz="913800" rtl="0" eaLnBrk="1" fontAlgn="base" latinLnBrk="0" hangingPunct="1">
              <a:spcBef>
                <a:spcPct val="0"/>
              </a:spcBef>
              <a:spcAft>
                <a:spcPct val="0"/>
              </a:spcAft>
              <a:buNone/>
              <a:tabLst>
                <a:tab pos="275436" algn="l"/>
              </a:tabLst>
              <a:defRPr lang="en-US" sz="1600" b="0" kern="0" baseline="0" noProof="0" dirty="0" smtClean="0">
                <a:solidFill>
                  <a:schemeClr val="bg1"/>
                </a:solidFill>
                <a:latin typeface="+mj-lt"/>
                <a:ea typeface="Open Sans" panose="020B0606030504020204" pitchFamily="34" charset="0"/>
                <a:cs typeface="Open Sans" panose="020B0606030504020204" pitchFamily="34" charset="0"/>
              </a:defRPr>
            </a:lvl1pPr>
          </a:lstStyle>
          <a:p>
            <a:r>
              <a:rPr lang="en-GB" kern="0" dirty="0">
                <a:solidFill>
                  <a:schemeClr val="bg1"/>
                </a:solidFill>
                <a:latin typeface="+mj-lt"/>
              </a:rPr>
              <a:t>Subtitle | Date</a:t>
            </a:r>
          </a:p>
        </p:txBody>
      </p:sp>
    </p:spTree>
    <p:extLst>
      <p:ext uri="{BB962C8B-B14F-4D97-AF65-F5344CB8AC3E}">
        <p14:creationId xmlns:p14="http://schemas.microsoft.com/office/powerpoint/2010/main" val="105489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Project_Plan_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A7022-B1BB-4787-8ED5-B8F6569D1B21}"/>
              </a:ext>
            </a:extLst>
          </p:cNvPr>
          <p:cNvSpPr/>
          <p:nvPr/>
        </p:nvSpPr>
        <p:spPr>
          <a:xfrm>
            <a:off x="9137515" y="0"/>
            <a:ext cx="3054485" cy="1261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379948" y="36358"/>
            <a:ext cx="6059419" cy="504000"/>
          </a:xfrm>
          <a:prstGeom prst="rect">
            <a:avLst/>
          </a:prstGeom>
        </p:spPr>
        <p:txBody>
          <a:bodyPr anchor="ct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GB" dirty="0"/>
              <a:t>Enter Project Name</a:t>
            </a:r>
            <a:endParaRPr lang="en-US" dirty="0"/>
          </a:p>
        </p:txBody>
      </p:sp>
      <p:graphicFrame>
        <p:nvGraphicFramePr>
          <p:cNvPr id="12" name="Google Shape;942;g6b7fea2f07_4_567">
            <a:extLst>
              <a:ext uri="{FF2B5EF4-FFF2-40B4-BE49-F238E27FC236}">
                <a16:creationId xmlns:a16="http://schemas.microsoft.com/office/drawing/2014/main" id="{9C748816-0AE2-4437-91D0-34F10C07A873}"/>
              </a:ext>
            </a:extLst>
          </p:cNvPr>
          <p:cNvGraphicFramePr/>
          <p:nvPr>
            <p:extLst>
              <p:ext uri="{D42A27DB-BD31-4B8C-83A1-F6EECF244321}">
                <p14:modId xmlns:p14="http://schemas.microsoft.com/office/powerpoint/2010/main" val="3242170535"/>
              </p:ext>
            </p:extLst>
          </p:nvPr>
        </p:nvGraphicFramePr>
        <p:xfrm>
          <a:off x="379948" y="2657468"/>
          <a:ext cx="5814000" cy="304798"/>
        </p:xfrm>
        <a:graphic>
          <a:graphicData uri="http://schemas.openxmlformats.org/drawingml/2006/table">
            <a:tbl>
              <a:tblPr firstRow="1" bandRow="1">
                <a:noFill/>
              </a:tblPr>
              <a:tblGrid>
                <a:gridCol w="5814000">
                  <a:extLst>
                    <a:ext uri="{9D8B030D-6E8A-4147-A177-3AD203B41FA5}">
                      <a16:colId xmlns:a16="http://schemas.microsoft.com/office/drawing/2014/main" val="20000"/>
                    </a:ext>
                  </a:extLst>
                </a:gridCol>
              </a:tblGrid>
              <a:tr h="211501">
                <a:tc>
                  <a:txBody>
                    <a:bodyPr/>
                    <a:lstStyle/>
                    <a:p>
                      <a:pPr marL="0" marR="0" lvl="0" indent="0" algn="l" rtl="0">
                        <a:lnSpc>
                          <a:spcPct val="100000"/>
                        </a:lnSpc>
                        <a:spcBef>
                          <a:spcPts val="0"/>
                        </a:spcBef>
                        <a:spcAft>
                          <a:spcPts val="0"/>
                        </a:spcAft>
                        <a:buNone/>
                      </a:pPr>
                      <a:r>
                        <a:rPr lang="en-GB" sz="1400" b="1" u="none" strike="noStrike" cap="none" dirty="0">
                          <a:solidFill>
                            <a:schemeClr val="bg1"/>
                          </a:solidFill>
                          <a:latin typeface="+mj-lt"/>
                          <a:ea typeface="Helvetica Neue"/>
                          <a:cs typeface="Helvetica Neue"/>
                          <a:sym typeface="Helvetica Neue"/>
                        </a:rPr>
                        <a:t>Current activity and goals for the week</a:t>
                      </a:r>
                      <a:endParaRPr sz="1400" b="1" dirty="0">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13" name="Google Shape;1043;g6bbe9dff8c_2_0">
            <a:extLst>
              <a:ext uri="{FF2B5EF4-FFF2-40B4-BE49-F238E27FC236}">
                <a16:creationId xmlns:a16="http://schemas.microsoft.com/office/drawing/2014/main" id="{B568ECD0-F095-4C06-85E3-67A45A305D7A}"/>
              </a:ext>
            </a:extLst>
          </p:cNvPr>
          <p:cNvGraphicFramePr/>
          <p:nvPr>
            <p:extLst>
              <p:ext uri="{D42A27DB-BD31-4B8C-83A1-F6EECF244321}">
                <p14:modId xmlns:p14="http://schemas.microsoft.com/office/powerpoint/2010/main" val="914784155"/>
              </p:ext>
            </p:extLst>
          </p:nvPr>
        </p:nvGraphicFramePr>
        <p:xfrm>
          <a:off x="10320391" y="36358"/>
          <a:ext cx="1626888" cy="490528"/>
        </p:xfrm>
        <a:graphic>
          <a:graphicData uri="http://schemas.openxmlformats.org/drawingml/2006/table">
            <a:tbl>
              <a:tblPr bandRow="1">
                <a:noFill/>
              </a:tblPr>
              <a:tblGrid>
                <a:gridCol w="813444">
                  <a:extLst>
                    <a:ext uri="{9D8B030D-6E8A-4147-A177-3AD203B41FA5}">
                      <a16:colId xmlns:a16="http://schemas.microsoft.com/office/drawing/2014/main" val="20000"/>
                    </a:ext>
                  </a:extLst>
                </a:gridCol>
                <a:gridCol w="813444">
                  <a:extLst>
                    <a:ext uri="{9D8B030D-6E8A-4147-A177-3AD203B41FA5}">
                      <a16:colId xmlns:a16="http://schemas.microsoft.com/office/drawing/2014/main" val="20001"/>
                    </a:ext>
                  </a:extLst>
                </a:gridCol>
              </a:tblGrid>
              <a:tr h="490528">
                <a:tc>
                  <a:txBody>
                    <a:bodyPr/>
                    <a:lstStyle/>
                    <a:p>
                      <a:pPr marL="0" marR="0" lvl="0" indent="0" algn="ctr" rtl="0">
                        <a:lnSpc>
                          <a:spcPct val="100000"/>
                        </a:lnSpc>
                        <a:spcBef>
                          <a:spcPts val="0"/>
                        </a:spcBef>
                        <a:spcAft>
                          <a:spcPts val="0"/>
                        </a:spcAft>
                        <a:buNone/>
                      </a:pPr>
                      <a:r>
                        <a:rPr lang="en-GB" sz="1200" b="1" u="none" strike="noStrike" cap="none" dirty="0">
                          <a:solidFill>
                            <a:schemeClr val="bg1"/>
                          </a:solidFill>
                          <a:latin typeface="+mj-lt"/>
                        </a:rPr>
                        <a:t>RAG</a:t>
                      </a:r>
                      <a:endParaRPr sz="1800" dirty="0">
                        <a:solidFill>
                          <a:schemeClr val="bg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endParaRPr lang="en-GB" sz="1000" b="1" dirty="0">
                        <a:solidFill>
                          <a:schemeClr val="tx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4" name="Rectangle 13">
            <a:extLst>
              <a:ext uri="{FF2B5EF4-FFF2-40B4-BE49-F238E27FC236}">
                <a16:creationId xmlns:a16="http://schemas.microsoft.com/office/drawing/2014/main" id="{60914482-CBF7-46E3-AB49-4581E1451396}"/>
              </a:ext>
            </a:extLst>
          </p:cNvPr>
          <p:cNvSpPr/>
          <p:nvPr/>
        </p:nvSpPr>
        <p:spPr>
          <a:xfrm>
            <a:off x="8432107" y="36358"/>
            <a:ext cx="600952" cy="504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dirty="0">
                <a:solidFill>
                  <a:prstClr val="white"/>
                </a:solidFill>
                <a:latin typeface="+mj-lt"/>
                <a:sym typeface="Arial"/>
              </a:rPr>
              <a:t>Owner</a:t>
            </a:r>
          </a:p>
        </p:txBody>
      </p:sp>
      <p:sp>
        <p:nvSpPr>
          <p:cNvPr id="15" name="Rectangle 14">
            <a:extLst>
              <a:ext uri="{FF2B5EF4-FFF2-40B4-BE49-F238E27FC236}">
                <a16:creationId xmlns:a16="http://schemas.microsoft.com/office/drawing/2014/main" id="{41B655B0-03D6-4A41-B8D9-DE23D1C80F2A}"/>
              </a:ext>
            </a:extLst>
          </p:cNvPr>
          <p:cNvSpPr/>
          <p:nvPr/>
        </p:nvSpPr>
        <p:spPr>
          <a:xfrm>
            <a:off x="9033059" y="36358"/>
            <a:ext cx="1182876"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GB" sz="1200" b="1" dirty="0">
              <a:solidFill>
                <a:prstClr val="black"/>
              </a:solidFill>
              <a:latin typeface="Calibri" panose="020F0502020204030204"/>
              <a:sym typeface="Arial"/>
            </a:endParaRPr>
          </a:p>
        </p:txBody>
      </p:sp>
      <p:graphicFrame>
        <p:nvGraphicFramePr>
          <p:cNvPr id="16" name="Google Shape;942;g6b7fea2f07_4_567">
            <a:extLst>
              <a:ext uri="{FF2B5EF4-FFF2-40B4-BE49-F238E27FC236}">
                <a16:creationId xmlns:a16="http://schemas.microsoft.com/office/drawing/2014/main" id="{4D591467-0E00-420B-8BAF-71268E89C305}"/>
              </a:ext>
            </a:extLst>
          </p:cNvPr>
          <p:cNvGraphicFramePr/>
          <p:nvPr>
            <p:extLst>
              <p:ext uri="{D42A27DB-BD31-4B8C-83A1-F6EECF244321}">
                <p14:modId xmlns:p14="http://schemas.microsoft.com/office/powerpoint/2010/main" val="4019530159"/>
              </p:ext>
            </p:extLst>
          </p:nvPr>
        </p:nvGraphicFramePr>
        <p:xfrm>
          <a:off x="6230029" y="2665861"/>
          <a:ext cx="5814972" cy="304798"/>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14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dirty="0">
                          <a:solidFill>
                            <a:schemeClr val="bg1"/>
                          </a:solidFill>
                          <a:latin typeface="+mj-lt"/>
                          <a:ea typeface="Helvetica Neue"/>
                          <a:cs typeface="Helvetica Neue"/>
                          <a:sym typeface="Helvetica Neue"/>
                        </a:rPr>
                        <a:t>Key Risks &amp; Issues</a:t>
                      </a:r>
                      <a:r>
                        <a:rPr lang="en-GB" sz="1400" b="1" u="none" strike="noStrike" cap="none" dirty="0">
                          <a:solidFill>
                            <a:schemeClr val="bg1"/>
                          </a:solidFill>
                          <a:latin typeface="+mj-lt"/>
                          <a:ea typeface="Helvetica Neue"/>
                          <a:cs typeface="Helvetica Neue"/>
                        </a:rPr>
                        <a:t> </a:t>
                      </a:r>
                      <a:endParaRPr sz="1400" b="1" dirty="0">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21" name="Google Shape;940;g6b7fea2f07_4_567">
            <a:extLst>
              <a:ext uri="{FF2B5EF4-FFF2-40B4-BE49-F238E27FC236}">
                <a16:creationId xmlns:a16="http://schemas.microsoft.com/office/drawing/2014/main" id="{542C45B1-57C0-4101-BB01-2525B0EF0051}"/>
              </a:ext>
            </a:extLst>
          </p:cNvPr>
          <p:cNvGraphicFramePr/>
          <p:nvPr>
            <p:extLst>
              <p:ext uri="{D42A27DB-BD31-4B8C-83A1-F6EECF244321}">
                <p14:modId xmlns:p14="http://schemas.microsoft.com/office/powerpoint/2010/main" val="287135504"/>
              </p:ext>
            </p:extLst>
          </p:nvPr>
        </p:nvGraphicFramePr>
        <p:xfrm>
          <a:off x="381016" y="579604"/>
          <a:ext cx="11566263" cy="2033539"/>
        </p:xfrm>
        <a:graphic>
          <a:graphicData uri="http://schemas.openxmlformats.org/drawingml/2006/table">
            <a:tbl>
              <a:tblPr firstRow="1" bandRow="1">
                <a:noFill/>
              </a:tblPr>
              <a:tblGrid>
                <a:gridCol w="11566263">
                  <a:extLst>
                    <a:ext uri="{9D8B030D-6E8A-4147-A177-3AD203B41FA5}">
                      <a16:colId xmlns:a16="http://schemas.microsoft.com/office/drawing/2014/main" val="20000"/>
                    </a:ext>
                  </a:extLst>
                </a:gridCol>
              </a:tblGrid>
              <a:tr h="301506">
                <a:tc>
                  <a:txBody>
                    <a:bodyPr/>
                    <a:lstStyle/>
                    <a:p>
                      <a:pPr marL="0" marR="0" lvl="0" indent="0" algn="l">
                        <a:lnSpc>
                          <a:spcPct val="100000"/>
                        </a:lnSpc>
                        <a:spcBef>
                          <a:spcPts val="0"/>
                        </a:spcBef>
                        <a:spcAft>
                          <a:spcPts val="0"/>
                        </a:spcAft>
                        <a:buNone/>
                      </a:pPr>
                      <a:endParaRPr sz="1400" dirty="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1728741">
                <a:tc>
                  <a:txBody>
                    <a:bodyPr/>
                    <a:lstStyle/>
                    <a:p>
                      <a:pPr marL="457200" marR="0" lvl="0" indent="0" algn="l" rtl="0">
                        <a:lnSpc>
                          <a:spcPct val="100000"/>
                        </a:lnSpc>
                        <a:spcBef>
                          <a:spcPts val="300"/>
                        </a:spcBef>
                        <a:spcAft>
                          <a:spcPts val="0"/>
                        </a:spcAft>
                        <a:buNone/>
                      </a:pPr>
                      <a:endParaRPr lang="en-GB" sz="1400" b="0" dirty="0">
                        <a:solidFill>
                          <a:srgbClr val="FF0000"/>
                        </a:solidFill>
                        <a:latin typeface="+mj-lt"/>
                        <a:ea typeface="Helvetica Neue"/>
                        <a:cs typeface="Helvetica Neue"/>
                      </a:endParaRPr>
                    </a:p>
                  </a:txBody>
                  <a:tcPr marL="0" marR="72000" marT="72000" marB="0">
                    <a:solidFill>
                      <a:schemeClr val="bg1"/>
                    </a:solidFill>
                  </a:tcPr>
                </a:tc>
                <a:extLst>
                  <a:ext uri="{0D108BD9-81ED-4DB2-BD59-A6C34878D82A}">
                    <a16:rowId xmlns:a16="http://schemas.microsoft.com/office/drawing/2014/main" val="10001"/>
                  </a:ext>
                </a:extLst>
              </a:tr>
            </a:tbl>
          </a:graphicData>
        </a:graphic>
      </p:graphicFrame>
      <p:sp>
        <p:nvSpPr>
          <p:cNvPr id="29" name="Table Placeholder 3">
            <a:extLst>
              <a:ext uri="{FF2B5EF4-FFF2-40B4-BE49-F238E27FC236}">
                <a16:creationId xmlns:a16="http://schemas.microsoft.com/office/drawing/2014/main" id="{BC937C29-34BF-43B4-B4F5-3FD431F7BB37}"/>
              </a:ext>
            </a:extLst>
          </p:cNvPr>
          <p:cNvSpPr>
            <a:spLocks noGrp="1"/>
          </p:cNvSpPr>
          <p:nvPr>
            <p:ph type="tbl" sz="quarter" idx="10" hasCustomPrompt="1"/>
          </p:nvPr>
        </p:nvSpPr>
        <p:spPr>
          <a:xfrm>
            <a:off x="379948" y="2962820"/>
            <a:ext cx="5814000" cy="1833929"/>
          </a:xfrm>
          <a:prstGeom prst="rect">
            <a:avLst/>
          </a:prstGeom>
        </p:spPr>
        <p:txBody>
          <a:bodyPr/>
          <a:lstStyle>
            <a:lvl1pPr>
              <a:defRPr sz="1400">
                <a:latin typeface="+mj-lt"/>
              </a:defRPr>
            </a:lvl1pPr>
            <a:lvl2pPr>
              <a:defRPr sz="1400">
                <a:latin typeface="+mj-lt"/>
              </a:defRPr>
            </a:lvl2pPr>
          </a:lstStyle>
          <a:p>
            <a:r>
              <a:rPr lang="en-GB" dirty="0"/>
              <a:t>Enter Table, with goals as rows, and columns:</a:t>
            </a:r>
          </a:p>
          <a:p>
            <a:pPr lvl="1"/>
            <a:r>
              <a:rPr lang="en-GB" dirty="0"/>
              <a:t>Activity (as above project plan)</a:t>
            </a:r>
          </a:p>
          <a:p>
            <a:pPr lvl="1"/>
            <a:r>
              <a:rPr lang="en-GB" dirty="0"/>
              <a:t>Goal</a:t>
            </a:r>
          </a:p>
          <a:p>
            <a:pPr lvl="1"/>
            <a:r>
              <a:rPr lang="en-GB" dirty="0"/>
              <a:t>Status</a:t>
            </a:r>
          </a:p>
          <a:p>
            <a:pPr lvl="1"/>
            <a:r>
              <a:rPr lang="en-GB" dirty="0"/>
              <a:t>Due date</a:t>
            </a:r>
          </a:p>
        </p:txBody>
      </p:sp>
      <p:sp>
        <p:nvSpPr>
          <p:cNvPr id="30" name="Table Placeholder 3">
            <a:extLst>
              <a:ext uri="{FF2B5EF4-FFF2-40B4-BE49-F238E27FC236}">
                <a16:creationId xmlns:a16="http://schemas.microsoft.com/office/drawing/2014/main" id="{3F015467-6808-4E32-9EFC-158010FAD4EC}"/>
              </a:ext>
            </a:extLst>
          </p:cNvPr>
          <p:cNvSpPr>
            <a:spLocks noGrp="1"/>
          </p:cNvSpPr>
          <p:nvPr>
            <p:ph type="tbl" sz="quarter" idx="11" hasCustomPrompt="1"/>
          </p:nvPr>
        </p:nvSpPr>
        <p:spPr>
          <a:xfrm>
            <a:off x="6231001" y="2971212"/>
            <a:ext cx="5814000" cy="1833929"/>
          </a:xfrm>
          <a:prstGeom prst="rect">
            <a:avLst/>
          </a:prstGeom>
        </p:spPr>
        <p:txBody>
          <a:bodyPr/>
          <a:lstStyle>
            <a:lvl1pPr>
              <a:defRPr sz="1400">
                <a:latin typeface="+mj-lt"/>
              </a:defRPr>
            </a:lvl1pPr>
            <a:lvl2pPr>
              <a:defRPr sz="1400">
                <a:latin typeface="+mj-lt"/>
              </a:defRPr>
            </a:lvl2pPr>
          </a:lstStyle>
          <a:p>
            <a:r>
              <a:rPr lang="en-GB" dirty="0"/>
              <a:t>Enter table of Risks &amp; Issues with columns: </a:t>
            </a:r>
          </a:p>
          <a:p>
            <a:pPr lvl="1"/>
            <a:r>
              <a:rPr lang="en-GB" dirty="0"/>
              <a:t>Risk / Issue name</a:t>
            </a:r>
          </a:p>
          <a:p>
            <a:pPr lvl="1"/>
            <a:r>
              <a:rPr lang="en-GB" dirty="0"/>
              <a:t>RAG</a:t>
            </a:r>
          </a:p>
          <a:p>
            <a:pPr lvl="1"/>
            <a:r>
              <a:rPr lang="en-GB" dirty="0"/>
              <a:t>Mitigation &amp; Timescale</a:t>
            </a:r>
          </a:p>
          <a:p>
            <a:pPr lvl="1"/>
            <a:r>
              <a:rPr lang="en-GB" dirty="0"/>
              <a:t>Risk owner</a:t>
            </a:r>
          </a:p>
        </p:txBody>
      </p:sp>
      <p:sp>
        <p:nvSpPr>
          <p:cNvPr id="35" name="Content Placeholder 2">
            <a:extLst>
              <a:ext uri="{FF2B5EF4-FFF2-40B4-BE49-F238E27FC236}">
                <a16:creationId xmlns:a16="http://schemas.microsoft.com/office/drawing/2014/main" id="{A44B3DE5-25E4-4D89-A192-A555F3383188}"/>
              </a:ext>
            </a:extLst>
          </p:cNvPr>
          <p:cNvSpPr>
            <a:spLocks noGrp="1"/>
          </p:cNvSpPr>
          <p:nvPr>
            <p:ph idx="1"/>
          </p:nvPr>
        </p:nvSpPr>
        <p:spPr>
          <a:xfrm>
            <a:off x="379948" y="5173901"/>
            <a:ext cx="5814000" cy="1216740"/>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9" name="Text Placeholder 38">
            <a:extLst>
              <a:ext uri="{FF2B5EF4-FFF2-40B4-BE49-F238E27FC236}">
                <a16:creationId xmlns:a16="http://schemas.microsoft.com/office/drawing/2014/main" id="{501DBA56-6C87-4F38-8094-15F35B7047B7}"/>
              </a:ext>
            </a:extLst>
          </p:cNvPr>
          <p:cNvSpPr>
            <a:spLocks noGrp="1"/>
          </p:cNvSpPr>
          <p:nvPr>
            <p:ph type="body" sz="quarter" idx="15" hasCustomPrompt="1"/>
          </p:nvPr>
        </p:nvSpPr>
        <p:spPr>
          <a:xfrm>
            <a:off x="9032390" y="36358"/>
            <a:ext cx="1183545" cy="504000"/>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a:t>Enter name</a:t>
            </a:r>
            <a:endParaRPr lang="en-GB" dirty="0"/>
          </a:p>
        </p:txBody>
      </p:sp>
      <p:sp>
        <p:nvSpPr>
          <p:cNvPr id="41" name="Content Placeholder 40">
            <a:extLst>
              <a:ext uri="{FF2B5EF4-FFF2-40B4-BE49-F238E27FC236}">
                <a16:creationId xmlns:a16="http://schemas.microsoft.com/office/drawing/2014/main" id="{79D15DD1-D090-4FBE-96F7-E101B734BEFD}"/>
              </a:ext>
            </a:extLst>
          </p:cNvPr>
          <p:cNvSpPr>
            <a:spLocks noGrp="1"/>
          </p:cNvSpPr>
          <p:nvPr>
            <p:ph sz="quarter" idx="16" hasCustomPrompt="1"/>
          </p:nvPr>
        </p:nvSpPr>
        <p:spPr>
          <a:xfrm>
            <a:off x="11127581" y="36358"/>
            <a:ext cx="819944" cy="504000"/>
          </a:xfrm>
          <a:prstGeom prst="rect">
            <a:avLst/>
          </a:prstGeom>
          <a:ln>
            <a:solidFill>
              <a:schemeClr val="tx1"/>
            </a:solidFill>
          </a:ln>
        </p:spPr>
        <p:txBody>
          <a:bodyPr/>
          <a:lstStyle>
            <a:lvl1pPr marL="0" indent="0">
              <a:buNone/>
              <a:defRPr/>
            </a:lvl1pPr>
          </a:lstStyle>
          <a:p>
            <a:pPr lvl="0"/>
            <a:r>
              <a:rPr lang="en-GB" dirty="0"/>
              <a:t> </a:t>
            </a:r>
          </a:p>
        </p:txBody>
      </p:sp>
      <p:sp>
        <p:nvSpPr>
          <p:cNvPr id="4" name="Table Placeholder 3">
            <a:extLst>
              <a:ext uri="{FF2B5EF4-FFF2-40B4-BE49-F238E27FC236}">
                <a16:creationId xmlns:a16="http://schemas.microsoft.com/office/drawing/2014/main" id="{50FEA71F-7D9C-4D3E-8475-81C55D429DD3}"/>
              </a:ext>
            </a:extLst>
          </p:cNvPr>
          <p:cNvSpPr>
            <a:spLocks noGrp="1"/>
          </p:cNvSpPr>
          <p:nvPr>
            <p:ph type="tbl" sz="quarter" idx="19"/>
          </p:nvPr>
        </p:nvSpPr>
        <p:spPr>
          <a:xfrm>
            <a:off x="647364" y="579605"/>
            <a:ext cx="11300161" cy="2016350"/>
          </a:xfrm>
          <a:prstGeom prst="rect">
            <a:avLst/>
          </a:prstGeom>
        </p:spPr>
        <p:txBody>
          <a:bodyPr/>
          <a:lstStyle>
            <a:lvl1pPr>
              <a:defRPr sz="1200"/>
            </a:lvl1pPr>
          </a:lstStyle>
          <a:p>
            <a:r>
              <a:rPr lang="en-US"/>
              <a:t>Click icon to add table</a:t>
            </a:r>
            <a:endParaRPr lang="en-GB" dirty="0"/>
          </a:p>
        </p:txBody>
      </p:sp>
      <p:sp>
        <p:nvSpPr>
          <p:cNvPr id="25" name="TextBox 24">
            <a:extLst>
              <a:ext uri="{FF2B5EF4-FFF2-40B4-BE49-F238E27FC236}">
                <a16:creationId xmlns:a16="http://schemas.microsoft.com/office/drawing/2014/main" id="{F63FFB2B-59E1-4BF7-BB11-5C494834C3F4}"/>
              </a:ext>
            </a:extLst>
          </p:cNvPr>
          <p:cNvSpPr txBox="1"/>
          <p:nvPr/>
        </p:nvSpPr>
        <p:spPr>
          <a:xfrm rot="16200000">
            <a:off x="-505438" y="1464991"/>
            <a:ext cx="2033538" cy="262764"/>
          </a:xfrm>
          <a:prstGeom prst="rect">
            <a:avLst/>
          </a:prstGeom>
          <a:solidFill>
            <a:schemeClr val="bg2"/>
          </a:solidFill>
        </p:spPr>
        <p:txBody>
          <a:bodyPr wrap="square" rtlCol="0" anchor="ctr" anchorCtr="0">
            <a:noAutofit/>
          </a:bodyPr>
          <a:lstStyle/>
          <a:p>
            <a:pPr algn="ctr"/>
            <a:r>
              <a:rPr lang="en-GB" sz="1400" b="1" i="0" u="none" strike="noStrike" kern="1200" cap="none" dirty="0">
                <a:solidFill>
                  <a:schemeClr val="bg1"/>
                </a:solidFill>
                <a:latin typeface="+mj-lt"/>
                <a:ea typeface="+mn-ea"/>
                <a:cs typeface="+mn-cs"/>
              </a:rPr>
              <a:t>Project plan</a:t>
            </a:r>
          </a:p>
        </p:txBody>
      </p:sp>
      <p:sp>
        <p:nvSpPr>
          <p:cNvPr id="37" name="Rectangle 36">
            <a:extLst>
              <a:ext uri="{FF2B5EF4-FFF2-40B4-BE49-F238E27FC236}">
                <a16:creationId xmlns:a16="http://schemas.microsoft.com/office/drawing/2014/main" id="{DC843792-3186-41D8-95DF-17548486B558}"/>
              </a:ext>
            </a:extLst>
          </p:cNvPr>
          <p:cNvSpPr/>
          <p:nvPr/>
        </p:nvSpPr>
        <p:spPr>
          <a:xfrm>
            <a:off x="6543823" y="36358"/>
            <a:ext cx="600952" cy="504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dirty="0">
                <a:solidFill>
                  <a:prstClr val="white"/>
                </a:solidFill>
                <a:latin typeface="+mj-lt"/>
                <a:sym typeface="Arial"/>
              </a:rPr>
              <a:t>Todays Date</a:t>
            </a:r>
          </a:p>
        </p:txBody>
      </p:sp>
      <p:sp>
        <p:nvSpPr>
          <p:cNvPr id="38" name="Rectangle 37">
            <a:extLst>
              <a:ext uri="{FF2B5EF4-FFF2-40B4-BE49-F238E27FC236}">
                <a16:creationId xmlns:a16="http://schemas.microsoft.com/office/drawing/2014/main" id="{E32864F2-9510-452E-8AD4-5A4593AB66FF}"/>
              </a:ext>
            </a:extLst>
          </p:cNvPr>
          <p:cNvSpPr/>
          <p:nvPr/>
        </p:nvSpPr>
        <p:spPr>
          <a:xfrm>
            <a:off x="7144775" y="36358"/>
            <a:ext cx="1182876"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GB" sz="1200" b="1" dirty="0">
              <a:solidFill>
                <a:prstClr val="black"/>
              </a:solidFill>
              <a:latin typeface="Calibri" panose="020F0502020204030204"/>
              <a:sym typeface="Arial"/>
            </a:endParaRPr>
          </a:p>
        </p:txBody>
      </p:sp>
      <p:sp>
        <p:nvSpPr>
          <p:cNvPr id="40" name="Text Placeholder 38">
            <a:extLst>
              <a:ext uri="{FF2B5EF4-FFF2-40B4-BE49-F238E27FC236}">
                <a16:creationId xmlns:a16="http://schemas.microsoft.com/office/drawing/2014/main" id="{2172BA50-6510-4B92-8501-62CF8DD67FE8}"/>
              </a:ext>
            </a:extLst>
          </p:cNvPr>
          <p:cNvSpPr>
            <a:spLocks noGrp="1"/>
          </p:cNvSpPr>
          <p:nvPr>
            <p:ph type="body" sz="quarter" idx="20" hasCustomPrompt="1"/>
          </p:nvPr>
        </p:nvSpPr>
        <p:spPr>
          <a:xfrm>
            <a:off x="7144106" y="36358"/>
            <a:ext cx="1183545" cy="504000"/>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a:t>Enter name</a:t>
            </a:r>
            <a:endParaRPr lang="en-GB" dirty="0"/>
          </a:p>
        </p:txBody>
      </p:sp>
      <p:graphicFrame>
        <p:nvGraphicFramePr>
          <p:cNvPr id="42" name="Google Shape;942;g6b7fea2f07_4_567">
            <a:extLst>
              <a:ext uri="{FF2B5EF4-FFF2-40B4-BE49-F238E27FC236}">
                <a16:creationId xmlns:a16="http://schemas.microsoft.com/office/drawing/2014/main" id="{0B1375B1-C7D7-4090-B6A1-DD602292FC95}"/>
              </a:ext>
            </a:extLst>
          </p:cNvPr>
          <p:cNvGraphicFramePr/>
          <p:nvPr>
            <p:extLst>
              <p:ext uri="{D42A27DB-BD31-4B8C-83A1-F6EECF244321}">
                <p14:modId xmlns:p14="http://schemas.microsoft.com/office/powerpoint/2010/main" val="1230189827"/>
              </p:ext>
            </p:extLst>
          </p:nvPr>
        </p:nvGraphicFramePr>
        <p:xfrm>
          <a:off x="379948" y="4858262"/>
          <a:ext cx="5814972" cy="304798"/>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14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dirty="0">
                          <a:solidFill>
                            <a:schemeClr val="bg1"/>
                          </a:solidFill>
                          <a:latin typeface="+mj-lt"/>
                          <a:ea typeface="Helvetica Neue"/>
                          <a:cs typeface="Helvetica Neue"/>
                          <a:sym typeface="Helvetica Neue"/>
                        </a:rPr>
                        <a:t>Next Key Stakeholder Meetings</a:t>
                      </a:r>
                      <a:endParaRPr sz="1400" b="1" dirty="0">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44" name="Google Shape;942;g6b7fea2f07_4_567">
            <a:extLst>
              <a:ext uri="{FF2B5EF4-FFF2-40B4-BE49-F238E27FC236}">
                <a16:creationId xmlns:a16="http://schemas.microsoft.com/office/drawing/2014/main" id="{8E9189C0-5168-48AA-ADA0-9D9EC8DE0094}"/>
              </a:ext>
            </a:extLst>
          </p:cNvPr>
          <p:cNvGraphicFramePr/>
          <p:nvPr>
            <p:extLst>
              <p:ext uri="{D42A27DB-BD31-4B8C-83A1-F6EECF244321}">
                <p14:modId xmlns:p14="http://schemas.microsoft.com/office/powerpoint/2010/main" val="4037566013"/>
              </p:ext>
            </p:extLst>
          </p:nvPr>
        </p:nvGraphicFramePr>
        <p:xfrm>
          <a:off x="6230029" y="4858262"/>
          <a:ext cx="5814972" cy="304798"/>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14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dirty="0">
                          <a:solidFill>
                            <a:schemeClr val="bg1"/>
                          </a:solidFill>
                          <a:latin typeface="+mj-lt"/>
                          <a:ea typeface="Helvetica Neue"/>
                          <a:cs typeface="Helvetica Neue"/>
                          <a:sym typeface="Helvetica Neue"/>
                        </a:rPr>
                        <a:t>Upcoming governance and recurring meetings</a:t>
                      </a:r>
                      <a:endParaRPr sz="1400" b="1" dirty="0">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sp>
        <p:nvSpPr>
          <p:cNvPr id="45" name="Content Placeholder 2">
            <a:extLst>
              <a:ext uri="{FF2B5EF4-FFF2-40B4-BE49-F238E27FC236}">
                <a16:creationId xmlns:a16="http://schemas.microsoft.com/office/drawing/2014/main" id="{730228E4-B76E-4006-A6A3-4AE4A5F30998}"/>
              </a:ext>
            </a:extLst>
          </p:cNvPr>
          <p:cNvSpPr>
            <a:spLocks noGrp="1"/>
          </p:cNvSpPr>
          <p:nvPr>
            <p:ph idx="21"/>
          </p:nvPr>
        </p:nvSpPr>
        <p:spPr>
          <a:xfrm>
            <a:off x="6231001" y="5173901"/>
            <a:ext cx="5814000" cy="1216740"/>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3264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endParaRPr lang="en-US" dirty="0"/>
          </a:p>
        </p:txBody>
      </p:sp>
      <p:sp>
        <p:nvSpPr>
          <p:cNvPr id="7" name="Footer Placeholder 4">
            <a:extLst>
              <a:ext uri="{FF2B5EF4-FFF2-40B4-BE49-F238E27FC236}">
                <a16:creationId xmlns:a16="http://schemas.microsoft.com/office/drawing/2014/main" id="{2E665F1A-1C41-4EA0-8741-07136EFA83F1}"/>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8" name="Slide Number Placeholder 5">
            <a:extLst>
              <a:ext uri="{FF2B5EF4-FFF2-40B4-BE49-F238E27FC236}">
                <a16:creationId xmlns:a16="http://schemas.microsoft.com/office/drawing/2014/main" id="{F11A33E4-0588-43F0-85FE-84637EFB3492}"/>
              </a:ext>
            </a:extLst>
          </p:cNvPr>
          <p:cNvSpPr>
            <a:spLocks noGrp="1"/>
          </p:cNvSpPr>
          <p:nvPr>
            <p:ph type="sldNum" sz="quarter" idx="14"/>
          </p:nvPr>
        </p:nvSpPr>
        <p:spPr>
          <a:xfrm>
            <a:off x="11730184" y="6386944"/>
            <a:ext cx="0" cy="0"/>
          </a:xfrm>
        </p:spPr>
        <p:txBody>
          <a:bodyPr/>
          <a:lstStyle>
            <a:lvl1pPr algn="r">
              <a:defRPr/>
            </a:lvl1pPr>
          </a:lstStyle>
          <a:p>
            <a:fld id="{DD24196E-01E0-46CE-A259-517BE8EB48D0}" type="slidenum">
              <a:rPr lang="en-GB" smtClean="0"/>
              <a:t>‹#›</a:t>
            </a:fld>
            <a:endParaRPr lang="en-GB"/>
          </a:p>
        </p:txBody>
      </p:sp>
    </p:spTree>
    <p:extLst>
      <p:ext uri="{BB962C8B-B14F-4D97-AF65-F5344CB8AC3E}">
        <p14:creationId xmlns:p14="http://schemas.microsoft.com/office/powerpoint/2010/main" val="3944574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lose">
    <p:spTree>
      <p:nvGrpSpPr>
        <p:cNvPr id="1" name=""/>
        <p:cNvGrpSpPr/>
        <p:nvPr/>
      </p:nvGrpSpPr>
      <p:grpSpPr>
        <a:xfrm>
          <a:off x="0" y="0"/>
          <a:ext cx="0" cy="0"/>
          <a:chOff x="0" y="0"/>
          <a:chExt cx="0" cy="0"/>
        </a:xfrm>
      </p:grpSpPr>
      <p:pic>
        <p:nvPicPr>
          <p:cNvPr id="28" name="Picture 27" descr="A screenshot of a cell phone&#10;&#10;Description automatically generated">
            <a:extLst>
              <a:ext uri="{FF2B5EF4-FFF2-40B4-BE49-F238E27FC236}">
                <a16:creationId xmlns:a16="http://schemas.microsoft.com/office/drawing/2014/main" id="{982E4821-ADE5-4EEE-A2CD-A0612FCC5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60031445-B272-4433-BA5F-E78C6DDB903E}"/>
              </a:ext>
            </a:extLst>
          </p:cNvPr>
          <p:cNvSpPr/>
          <p:nvPr/>
        </p:nvSpPr>
        <p:spPr>
          <a:xfrm>
            <a:off x="0" y="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9551E51-2FF2-4DE1-833B-5D7232DD3AA4}"/>
              </a:ext>
            </a:extLst>
          </p:cNvPr>
          <p:cNvSpPr/>
          <p:nvPr/>
        </p:nvSpPr>
        <p:spPr>
          <a:xfrm>
            <a:off x="496887" y="609600"/>
            <a:ext cx="7485069" cy="5638800"/>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Picture Placeholder 13">
            <a:extLst>
              <a:ext uri="{FF2B5EF4-FFF2-40B4-BE49-F238E27FC236}">
                <a16:creationId xmlns:a16="http://schemas.microsoft.com/office/drawing/2014/main" id="{9828639B-1249-49DD-A0BE-A85A38DA2121}"/>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dirty="0"/>
              <a:t>INSERT COUNCIL LOGO HERE</a:t>
            </a:r>
          </a:p>
          <a:p>
            <a:endParaRPr lang="en-GB" dirty="0"/>
          </a:p>
        </p:txBody>
      </p:sp>
      <p:sp>
        <p:nvSpPr>
          <p:cNvPr id="47" name="Rectangle 46">
            <a:extLst>
              <a:ext uri="{FF2B5EF4-FFF2-40B4-BE49-F238E27FC236}">
                <a16:creationId xmlns:a16="http://schemas.microsoft.com/office/drawing/2014/main" id="{016C2201-02EF-444D-BCB2-7D47DC363D21}"/>
              </a:ext>
            </a:extLst>
          </p:cNvPr>
          <p:cNvSpPr/>
          <p:nvPr/>
        </p:nvSpPr>
        <p:spPr>
          <a:xfrm>
            <a:off x="0" y="584840"/>
            <a:ext cx="496887" cy="566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descr="A screenshot of a cell phone&#10;&#10;Description automatically generated">
            <a:extLst>
              <a:ext uri="{FF2B5EF4-FFF2-40B4-BE49-F238E27FC236}">
                <a16:creationId xmlns:a16="http://schemas.microsoft.com/office/drawing/2014/main" id="{50990D0E-D33B-424A-B94D-E988F4266003}"/>
              </a:ext>
            </a:extLst>
          </p:cNvPr>
          <p:cNvPicPr>
            <a:picLocks noChangeAspect="1"/>
          </p:cNvPicPr>
          <p:nvPr/>
        </p:nvPicPr>
        <p:blipFill rotWithShape="1">
          <a:blip r:embed="rId3">
            <a:extLst>
              <a:ext uri="{28A0092B-C50C-407E-A947-70E740481C1C}">
                <a14:useLocalDpi xmlns:a14="http://schemas.microsoft.com/office/drawing/2010/main" val="0"/>
              </a:ext>
            </a:extLst>
          </a:blip>
          <a:srcRect r="97553" b="33675"/>
          <a:stretch/>
        </p:blipFill>
        <p:spPr>
          <a:xfrm>
            <a:off x="0" y="0"/>
            <a:ext cx="298315" cy="4548554"/>
          </a:xfrm>
          <a:prstGeom prst="rect">
            <a:avLst/>
          </a:prstGeom>
        </p:spPr>
      </p:pic>
      <p:sp>
        <p:nvSpPr>
          <p:cNvPr id="32" name="Slide Number Placeholder 5">
            <a:extLst>
              <a:ext uri="{FF2B5EF4-FFF2-40B4-BE49-F238E27FC236}">
                <a16:creationId xmlns:a16="http://schemas.microsoft.com/office/drawing/2014/main" id="{8379A5CA-B0C7-4F0E-9103-9394702A93FD}"/>
              </a:ext>
            </a:extLst>
          </p:cNvPr>
          <p:cNvSpPr>
            <a:spLocks noGrp="1"/>
          </p:cNvSpPr>
          <p:nvPr>
            <p:ph type="sldNum" sz="quarter" idx="14"/>
          </p:nvPr>
        </p:nvSpPr>
        <p:spPr>
          <a:xfrm>
            <a:off x="11730184" y="6386944"/>
            <a:ext cx="0" cy="0"/>
          </a:xfrm>
        </p:spPr>
        <p:txBody>
          <a:bodyPr/>
          <a:lstStyle>
            <a:lvl1pPr algn="r">
              <a:defRPr/>
            </a:lvl1pPr>
          </a:lstStyle>
          <a:p>
            <a:fld id="{DD24196E-01E0-46CE-A259-517BE8EB48D0}" type="slidenum">
              <a:rPr lang="en-GB" smtClean="0"/>
              <a:t>‹#›</a:t>
            </a:fld>
            <a:endParaRPr lang="en-GB"/>
          </a:p>
        </p:txBody>
      </p:sp>
      <p:sp>
        <p:nvSpPr>
          <p:cNvPr id="12" name="Text Placeholder 2">
            <a:extLst>
              <a:ext uri="{FF2B5EF4-FFF2-40B4-BE49-F238E27FC236}">
                <a16:creationId xmlns:a16="http://schemas.microsoft.com/office/drawing/2014/main" id="{65DE366A-B343-4E5E-B55A-9B9F6133291E}"/>
              </a:ext>
            </a:extLst>
          </p:cNvPr>
          <p:cNvSpPr>
            <a:spLocks noGrp="1"/>
          </p:cNvSpPr>
          <p:nvPr>
            <p:ph type="body" sz="quarter" idx="16" hasCustomPrompt="1"/>
          </p:nvPr>
        </p:nvSpPr>
        <p:spPr>
          <a:xfrm>
            <a:off x="987426" y="3318168"/>
            <a:ext cx="7060466" cy="1747982"/>
          </a:xfrm>
          <a:prstGeom prst="rect">
            <a:avLst/>
          </a:prstGeom>
        </p:spPr>
        <p:txBody>
          <a:bodyPr tIns="0"/>
          <a:lstStyle>
            <a:lvl1pPr marL="0" indent="0">
              <a:buNone/>
              <a:defRPr sz="1600">
                <a:solidFill>
                  <a:schemeClr val="bg1"/>
                </a:solidFill>
                <a:latin typeface="+mj-lt"/>
              </a:defRPr>
            </a:lvl1pPr>
          </a:lstStyle>
          <a:p>
            <a:pPr lvl="0"/>
            <a:r>
              <a:rPr lang="en-GB" dirty="0"/>
              <a:t>0115 8240040</a:t>
            </a:r>
          </a:p>
          <a:p>
            <a:pPr lvl="0"/>
            <a:r>
              <a:rPr lang="en-GB" dirty="0"/>
              <a:t>info@peopletoo.co.uk</a:t>
            </a:r>
          </a:p>
          <a:p>
            <a:pPr lvl="0"/>
            <a:r>
              <a:rPr lang="en-GB" dirty="0"/>
              <a:t>www.peopletoo.co.uk</a:t>
            </a:r>
          </a:p>
        </p:txBody>
      </p:sp>
      <p:pic>
        <p:nvPicPr>
          <p:cNvPr id="4" name="Picture 3">
            <a:extLst>
              <a:ext uri="{FF2B5EF4-FFF2-40B4-BE49-F238E27FC236}">
                <a16:creationId xmlns:a16="http://schemas.microsoft.com/office/drawing/2014/main" id="{3FE04827-B195-4106-A7C6-FA9DAEAE02E6}"/>
              </a:ext>
            </a:extLst>
          </p:cNvPr>
          <p:cNvPicPr>
            <a:picLocks noChangeAspect="1"/>
          </p:cNvPicPr>
          <p:nvPr/>
        </p:nvPicPr>
        <p:blipFill>
          <a:blip r:embed="rId4"/>
          <a:stretch>
            <a:fillRect/>
          </a:stretch>
        </p:blipFill>
        <p:spPr>
          <a:xfrm>
            <a:off x="937328" y="2136903"/>
            <a:ext cx="3429479" cy="1181265"/>
          </a:xfrm>
          <a:prstGeom prst="rect">
            <a:avLst/>
          </a:prstGeom>
        </p:spPr>
      </p:pic>
      <p:sp>
        <p:nvSpPr>
          <p:cNvPr id="15" name="Rectangle 14">
            <a:extLst>
              <a:ext uri="{FF2B5EF4-FFF2-40B4-BE49-F238E27FC236}">
                <a16:creationId xmlns:a16="http://schemas.microsoft.com/office/drawing/2014/main" id="{3DCBA9F5-6649-48DF-B81D-6FB0072B73CE}"/>
              </a:ext>
            </a:extLst>
          </p:cNvPr>
          <p:cNvSpPr/>
          <p:nvPr/>
        </p:nvSpPr>
        <p:spPr>
          <a:xfrm>
            <a:off x="7908322" y="634360"/>
            <a:ext cx="3551125" cy="2182731"/>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21691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3591-AD47-09C1-D4A1-D9F96CD60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6F900B-83AF-17D5-565C-86E2F996EA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EA34DD-1889-78E3-6D52-8179C1540C1E}"/>
              </a:ext>
            </a:extLst>
          </p:cNvPr>
          <p:cNvSpPr>
            <a:spLocks noGrp="1"/>
          </p:cNvSpPr>
          <p:nvPr>
            <p:ph type="dt" sz="half" idx="10"/>
          </p:nvPr>
        </p:nvSpPr>
        <p:spPr/>
        <p:txBody>
          <a:bodyPr/>
          <a:lstStyle/>
          <a:p>
            <a:fld id="{ADF96560-BA59-4EE1-BA68-0DA1A2AFBA14}" type="datetimeFigureOut">
              <a:rPr lang="en-GB" smtClean="0"/>
              <a:t>12/02/2024</a:t>
            </a:fld>
            <a:endParaRPr lang="en-GB"/>
          </a:p>
        </p:txBody>
      </p:sp>
      <p:sp>
        <p:nvSpPr>
          <p:cNvPr id="5" name="Footer Placeholder 4">
            <a:extLst>
              <a:ext uri="{FF2B5EF4-FFF2-40B4-BE49-F238E27FC236}">
                <a16:creationId xmlns:a16="http://schemas.microsoft.com/office/drawing/2014/main" id="{6B38E81E-03D4-CDEB-82B0-E8C2D2D193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CBED9B-A098-7877-DC7B-546B97B266A2}"/>
              </a:ext>
            </a:extLst>
          </p:cNvPr>
          <p:cNvSpPr>
            <a:spLocks noGrp="1"/>
          </p:cNvSpPr>
          <p:nvPr>
            <p:ph type="sldNum" sz="quarter" idx="12"/>
          </p:nvPr>
        </p:nvSpPr>
        <p:spPr/>
        <p:txBody>
          <a:bodyPr/>
          <a:lstStyle/>
          <a:p>
            <a:fld id="{DD24196E-01E0-46CE-A259-517BE8EB48D0}" type="slidenum">
              <a:rPr lang="en-GB" smtClean="0"/>
              <a:t>‹#›</a:t>
            </a:fld>
            <a:endParaRPr lang="en-GB"/>
          </a:p>
        </p:txBody>
      </p:sp>
    </p:spTree>
    <p:extLst>
      <p:ext uri="{BB962C8B-B14F-4D97-AF65-F5344CB8AC3E}">
        <p14:creationId xmlns:p14="http://schemas.microsoft.com/office/powerpoint/2010/main" val="136825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Agenda and Contents">
    <p:spTree>
      <p:nvGrpSpPr>
        <p:cNvPr id="1" name=""/>
        <p:cNvGrpSpPr/>
        <p:nvPr/>
      </p:nvGrpSpPr>
      <p:grpSpPr>
        <a:xfrm>
          <a:off x="0" y="0"/>
          <a:ext cx="0" cy="0"/>
          <a:chOff x="0" y="0"/>
          <a:chExt cx="0" cy="0"/>
        </a:xfrm>
      </p:grpSpPr>
      <p:pic>
        <p:nvPicPr>
          <p:cNvPr id="28" name="Picture 27" descr="A screenshot of a cell phone&#10;&#10;Description automatically generated">
            <a:extLst>
              <a:ext uri="{FF2B5EF4-FFF2-40B4-BE49-F238E27FC236}">
                <a16:creationId xmlns:a16="http://schemas.microsoft.com/office/drawing/2014/main" id="{982E4821-ADE5-4EEE-A2CD-A0612FCC5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60031445-B272-4433-BA5F-E78C6DDB903E}"/>
              </a:ext>
            </a:extLst>
          </p:cNvPr>
          <p:cNvSpPr/>
          <p:nvPr/>
        </p:nvSpPr>
        <p:spPr>
          <a:xfrm>
            <a:off x="0" y="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9551E51-2FF2-4DE1-833B-5D7232DD3AA4}"/>
              </a:ext>
            </a:extLst>
          </p:cNvPr>
          <p:cNvSpPr/>
          <p:nvPr/>
        </p:nvSpPr>
        <p:spPr>
          <a:xfrm>
            <a:off x="496887" y="609600"/>
            <a:ext cx="7485069" cy="5638800"/>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987425" y="614728"/>
            <a:ext cx="7060466" cy="899410"/>
          </a:xfrm>
          <a:prstGeom prst="rect">
            <a:avLst/>
          </a:prstGeom>
        </p:spPr>
        <p:txBody>
          <a:bodyPr anchor="ctr">
            <a:normAutofit/>
          </a:bodyPr>
          <a:lstStyle>
            <a:lvl1pPr marL="0" algn="l" defTabSz="914400" rtl="0" eaLnBrk="0" fontAlgn="base" latinLnBrk="0" hangingPunct="0">
              <a:spcBef>
                <a:spcPct val="0"/>
              </a:spcBef>
              <a:spcAft>
                <a:spcPct val="0"/>
              </a:spcAft>
              <a:defRPr lang="en-US" sz="3200" b="0" kern="0" dirty="0">
                <a:solidFill>
                  <a:schemeClr val="bg1"/>
                </a:solidFill>
                <a:latin typeface="+mj-lt"/>
                <a:ea typeface="+mj-ea"/>
                <a:cs typeface="Arial" panose="020B0604020202020204" pitchFamily="34" charset="0"/>
              </a:defRPr>
            </a:lvl1pPr>
          </a:lstStyle>
          <a:p>
            <a:r>
              <a:rPr lang="en-GB" dirty="0"/>
              <a:t>CONTENTS</a:t>
            </a:r>
            <a:endParaRPr lang="en-US" dirty="0"/>
          </a:p>
        </p:txBody>
      </p:sp>
      <p:sp>
        <p:nvSpPr>
          <p:cNvPr id="19" name="Text Placeholder 5">
            <a:extLst>
              <a:ext uri="{FF2B5EF4-FFF2-40B4-BE49-F238E27FC236}">
                <a16:creationId xmlns:a16="http://schemas.microsoft.com/office/drawing/2014/main" id="{1756DA8B-A721-4F95-B878-4A88A3C3FDEE}"/>
              </a:ext>
            </a:extLst>
          </p:cNvPr>
          <p:cNvSpPr>
            <a:spLocks noGrp="1"/>
          </p:cNvSpPr>
          <p:nvPr>
            <p:ph type="body" sz="quarter" idx="17" hasCustomPrompt="1"/>
          </p:nvPr>
        </p:nvSpPr>
        <p:spPr>
          <a:xfrm>
            <a:off x="1111250" y="1622996"/>
            <a:ext cx="6936647" cy="4357475"/>
          </a:xfrm>
          <a:prstGeom prst="rect">
            <a:avLst/>
          </a:prstGeom>
        </p:spPr>
        <p:txBody>
          <a:bodyPr anchor="t"/>
          <a:lstStyle>
            <a:lvl1pPr marL="228600" indent="-228600">
              <a:buFont typeface="Arial" panose="020B0604020202020204" pitchFamily="34" charset="0"/>
              <a:buChar char="•"/>
              <a:defRPr lang="en-GB" sz="2400" kern="1200" dirty="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dirty="0"/>
              <a:t>Section 1</a:t>
            </a:r>
          </a:p>
        </p:txBody>
      </p:sp>
      <p:sp>
        <p:nvSpPr>
          <p:cNvPr id="29" name="Picture Placeholder 13">
            <a:extLst>
              <a:ext uri="{FF2B5EF4-FFF2-40B4-BE49-F238E27FC236}">
                <a16:creationId xmlns:a16="http://schemas.microsoft.com/office/drawing/2014/main" id="{9828639B-1249-49DD-A0BE-A85A38DA2121}"/>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dirty="0"/>
              <a:t>INSERT COUNCIL LOGO HERE</a:t>
            </a:r>
          </a:p>
          <a:p>
            <a:endParaRPr lang="en-GB" dirty="0"/>
          </a:p>
        </p:txBody>
      </p:sp>
      <p:sp>
        <p:nvSpPr>
          <p:cNvPr id="47" name="Rectangle 46">
            <a:extLst>
              <a:ext uri="{FF2B5EF4-FFF2-40B4-BE49-F238E27FC236}">
                <a16:creationId xmlns:a16="http://schemas.microsoft.com/office/drawing/2014/main" id="{016C2201-02EF-444D-BCB2-7D47DC363D21}"/>
              </a:ext>
            </a:extLst>
          </p:cNvPr>
          <p:cNvSpPr/>
          <p:nvPr/>
        </p:nvSpPr>
        <p:spPr>
          <a:xfrm>
            <a:off x="0" y="584840"/>
            <a:ext cx="496887" cy="566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descr="A screenshot of a cell phone&#10;&#10;Description automatically generated">
            <a:extLst>
              <a:ext uri="{FF2B5EF4-FFF2-40B4-BE49-F238E27FC236}">
                <a16:creationId xmlns:a16="http://schemas.microsoft.com/office/drawing/2014/main" id="{50990D0E-D33B-424A-B94D-E988F4266003}"/>
              </a:ext>
            </a:extLst>
          </p:cNvPr>
          <p:cNvPicPr>
            <a:picLocks noChangeAspect="1"/>
          </p:cNvPicPr>
          <p:nvPr/>
        </p:nvPicPr>
        <p:blipFill rotWithShape="1">
          <a:blip r:embed="rId3">
            <a:extLst>
              <a:ext uri="{28A0092B-C50C-407E-A947-70E740481C1C}">
                <a14:useLocalDpi xmlns:a14="http://schemas.microsoft.com/office/drawing/2010/main" val="0"/>
              </a:ext>
            </a:extLst>
          </a:blip>
          <a:srcRect r="97553" b="33675"/>
          <a:stretch/>
        </p:blipFill>
        <p:spPr>
          <a:xfrm>
            <a:off x="0" y="0"/>
            <a:ext cx="298315" cy="4548554"/>
          </a:xfrm>
          <a:prstGeom prst="rect">
            <a:avLst/>
          </a:prstGeom>
        </p:spPr>
      </p:pic>
      <p:sp>
        <p:nvSpPr>
          <p:cNvPr id="27" name="Footer Placeholder 4">
            <a:extLst>
              <a:ext uri="{FF2B5EF4-FFF2-40B4-BE49-F238E27FC236}">
                <a16:creationId xmlns:a16="http://schemas.microsoft.com/office/drawing/2014/main" id="{3F3DCD13-0AEB-4B14-A142-90E2CCEA665C}"/>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32" name="Slide Number Placeholder 5">
            <a:extLst>
              <a:ext uri="{FF2B5EF4-FFF2-40B4-BE49-F238E27FC236}">
                <a16:creationId xmlns:a16="http://schemas.microsoft.com/office/drawing/2014/main" id="{8379A5CA-B0C7-4F0E-9103-9394702A93FD}"/>
              </a:ext>
            </a:extLst>
          </p:cNvPr>
          <p:cNvSpPr>
            <a:spLocks noGrp="1"/>
          </p:cNvSpPr>
          <p:nvPr>
            <p:ph type="sldNum" sz="quarter" idx="14"/>
          </p:nvPr>
        </p:nvSpPr>
        <p:spPr>
          <a:xfrm>
            <a:off x="11730184" y="6386944"/>
            <a:ext cx="0" cy="0"/>
          </a:xfrm>
        </p:spPr>
        <p:txBody>
          <a:bodyPr/>
          <a:lstStyle>
            <a:lvl1pPr algn="r">
              <a:defRPr/>
            </a:lvl1pPr>
          </a:lstStyle>
          <a:p>
            <a:fld id="{DD24196E-01E0-46CE-A259-517BE8EB48D0}" type="slidenum">
              <a:rPr lang="en-GB" smtClean="0"/>
              <a:t>‹#›</a:t>
            </a:fld>
            <a:endParaRPr lang="en-GB"/>
          </a:p>
        </p:txBody>
      </p:sp>
    </p:spTree>
    <p:extLst>
      <p:ext uri="{BB962C8B-B14F-4D97-AF65-F5344CB8AC3E}">
        <p14:creationId xmlns:p14="http://schemas.microsoft.com/office/powerpoint/2010/main" val="376748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Section Title">
    <p:spTree>
      <p:nvGrpSpPr>
        <p:cNvPr id="1" name=""/>
        <p:cNvGrpSpPr/>
        <p:nvPr/>
      </p:nvGrpSpPr>
      <p:grpSpPr>
        <a:xfrm>
          <a:off x="0" y="0"/>
          <a:ext cx="0" cy="0"/>
          <a:chOff x="0" y="0"/>
          <a:chExt cx="0" cy="0"/>
        </a:xfrm>
      </p:grpSpPr>
      <p:pic>
        <p:nvPicPr>
          <p:cNvPr id="28" name="Picture 27" descr="A screenshot of a cell phone&#10;&#10;Description automatically generated">
            <a:extLst>
              <a:ext uri="{FF2B5EF4-FFF2-40B4-BE49-F238E27FC236}">
                <a16:creationId xmlns:a16="http://schemas.microsoft.com/office/drawing/2014/main" id="{982E4821-ADE5-4EEE-A2CD-A0612FCC5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60031445-B272-4433-BA5F-E78C6DDB903E}"/>
              </a:ext>
            </a:extLst>
          </p:cNvPr>
          <p:cNvSpPr/>
          <p:nvPr/>
        </p:nvSpPr>
        <p:spPr>
          <a:xfrm>
            <a:off x="0" y="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9551E51-2FF2-4DE1-833B-5D7232DD3AA4}"/>
              </a:ext>
            </a:extLst>
          </p:cNvPr>
          <p:cNvSpPr/>
          <p:nvPr/>
        </p:nvSpPr>
        <p:spPr>
          <a:xfrm>
            <a:off x="496887" y="609600"/>
            <a:ext cx="7485069" cy="5638800"/>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987425" y="2388170"/>
            <a:ext cx="7060466" cy="899410"/>
          </a:xfrm>
          <a:prstGeom prst="rect">
            <a:avLst/>
          </a:prstGeom>
        </p:spPr>
        <p:txBody>
          <a:bodyPr bIns="0" anchor="b">
            <a:normAutofit/>
          </a:bodyPr>
          <a:lstStyle>
            <a:lvl1pPr marL="0" algn="l" defTabSz="914400" rtl="0" eaLnBrk="0" fontAlgn="base" latinLnBrk="0" hangingPunct="0">
              <a:spcBef>
                <a:spcPct val="0"/>
              </a:spcBef>
              <a:spcAft>
                <a:spcPct val="0"/>
              </a:spcAft>
              <a:defRPr lang="en-US" sz="3200" b="0" kern="0" dirty="0">
                <a:solidFill>
                  <a:schemeClr val="bg1"/>
                </a:solidFill>
                <a:latin typeface="+mj-lt"/>
                <a:ea typeface="+mj-ea"/>
                <a:cs typeface="Arial" panose="020B0604020202020204" pitchFamily="34" charset="0"/>
              </a:defRPr>
            </a:lvl1pPr>
          </a:lstStyle>
          <a:p>
            <a:r>
              <a:rPr lang="en-GB" dirty="0"/>
              <a:t>Section Title</a:t>
            </a:r>
            <a:endParaRPr lang="en-US" dirty="0"/>
          </a:p>
        </p:txBody>
      </p:sp>
      <p:sp>
        <p:nvSpPr>
          <p:cNvPr id="29" name="Picture Placeholder 13">
            <a:extLst>
              <a:ext uri="{FF2B5EF4-FFF2-40B4-BE49-F238E27FC236}">
                <a16:creationId xmlns:a16="http://schemas.microsoft.com/office/drawing/2014/main" id="{9828639B-1249-49DD-A0BE-A85A38DA2121}"/>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dirty="0"/>
              <a:t>INSERT COUNCIL LOGO HERE</a:t>
            </a:r>
          </a:p>
          <a:p>
            <a:endParaRPr lang="en-GB" dirty="0"/>
          </a:p>
        </p:txBody>
      </p:sp>
      <p:sp>
        <p:nvSpPr>
          <p:cNvPr id="47" name="Rectangle 46">
            <a:extLst>
              <a:ext uri="{FF2B5EF4-FFF2-40B4-BE49-F238E27FC236}">
                <a16:creationId xmlns:a16="http://schemas.microsoft.com/office/drawing/2014/main" id="{016C2201-02EF-444D-BCB2-7D47DC363D21}"/>
              </a:ext>
            </a:extLst>
          </p:cNvPr>
          <p:cNvSpPr/>
          <p:nvPr/>
        </p:nvSpPr>
        <p:spPr>
          <a:xfrm>
            <a:off x="0" y="584840"/>
            <a:ext cx="496887" cy="566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descr="A screenshot of a cell phone&#10;&#10;Description automatically generated">
            <a:extLst>
              <a:ext uri="{FF2B5EF4-FFF2-40B4-BE49-F238E27FC236}">
                <a16:creationId xmlns:a16="http://schemas.microsoft.com/office/drawing/2014/main" id="{50990D0E-D33B-424A-B94D-E988F4266003}"/>
              </a:ext>
            </a:extLst>
          </p:cNvPr>
          <p:cNvPicPr>
            <a:picLocks noChangeAspect="1"/>
          </p:cNvPicPr>
          <p:nvPr/>
        </p:nvPicPr>
        <p:blipFill rotWithShape="1">
          <a:blip r:embed="rId3">
            <a:extLst>
              <a:ext uri="{28A0092B-C50C-407E-A947-70E740481C1C}">
                <a14:useLocalDpi xmlns:a14="http://schemas.microsoft.com/office/drawing/2010/main" val="0"/>
              </a:ext>
            </a:extLst>
          </a:blip>
          <a:srcRect r="97553" b="33675"/>
          <a:stretch/>
        </p:blipFill>
        <p:spPr>
          <a:xfrm>
            <a:off x="0" y="0"/>
            <a:ext cx="298315" cy="4548554"/>
          </a:xfrm>
          <a:prstGeom prst="rect">
            <a:avLst/>
          </a:prstGeom>
        </p:spPr>
      </p:pic>
      <p:sp>
        <p:nvSpPr>
          <p:cNvPr id="32" name="Slide Number Placeholder 5">
            <a:extLst>
              <a:ext uri="{FF2B5EF4-FFF2-40B4-BE49-F238E27FC236}">
                <a16:creationId xmlns:a16="http://schemas.microsoft.com/office/drawing/2014/main" id="{8379A5CA-B0C7-4F0E-9103-9394702A93FD}"/>
              </a:ext>
            </a:extLst>
          </p:cNvPr>
          <p:cNvSpPr>
            <a:spLocks noGrp="1"/>
          </p:cNvSpPr>
          <p:nvPr>
            <p:ph type="sldNum" sz="quarter" idx="14"/>
          </p:nvPr>
        </p:nvSpPr>
        <p:spPr>
          <a:xfrm>
            <a:off x="11730184" y="6386944"/>
            <a:ext cx="0" cy="0"/>
          </a:xfrm>
        </p:spPr>
        <p:txBody>
          <a:bodyPr/>
          <a:lstStyle>
            <a:lvl1pPr algn="r">
              <a:defRPr/>
            </a:lvl1pPr>
          </a:lstStyle>
          <a:p>
            <a:fld id="{DD24196E-01E0-46CE-A259-517BE8EB48D0}" type="slidenum">
              <a:rPr lang="en-GB" smtClean="0"/>
              <a:t>‹#›</a:t>
            </a:fld>
            <a:endParaRPr lang="en-GB"/>
          </a:p>
        </p:txBody>
      </p:sp>
      <p:sp>
        <p:nvSpPr>
          <p:cNvPr id="3" name="Text Placeholder 2">
            <a:extLst>
              <a:ext uri="{FF2B5EF4-FFF2-40B4-BE49-F238E27FC236}">
                <a16:creationId xmlns:a16="http://schemas.microsoft.com/office/drawing/2014/main" id="{08940DED-5A13-4A3A-89E9-69EF3F82B570}"/>
              </a:ext>
            </a:extLst>
          </p:cNvPr>
          <p:cNvSpPr>
            <a:spLocks noGrp="1"/>
          </p:cNvSpPr>
          <p:nvPr>
            <p:ph type="body" sz="quarter" idx="15" hasCustomPrompt="1"/>
          </p:nvPr>
        </p:nvSpPr>
        <p:spPr>
          <a:xfrm>
            <a:off x="987426" y="3318169"/>
            <a:ext cx="7060466" cy="899410"/>
          </a:xfrm>
          <a:prstGeom prst="rect">
            <a:avLst/>
          </a:prstGeom>
        </p:spPr>
        <p:txBody>
          <a:bodyPr tIns="0"/>
          <a:lstStyle>
            <a:lvl1pPr marL="0" indent="0">
              <a:buNone/>
              <a:defRPr sz="2400">
                <a:solidFill>
                  <a:schemeClr val="accent1"/>
                </a:solidFill>
                <a:latin typeface="+mj-lt"/>
              </a:defRPr>
            </a:lvl1pPr>
          </a:lstStyle>
          <a:p>
            <a:pPr lvl="0"/>
            <a:r>
              <a:rPr lang="en-GB" dirty="0"/>
              <a:t>Section Subtitle</a:t>
            </a:r>
          </a:p>
        </p:txBody>
      </p:sp>
    </p:spTree>
    <p:extLst>
      <p:ext uri="{BB962C8B-B14F-4D97-AF65-F5344CB8AC3E}">
        <p14:creationId xmlns:p14="http://schemas.microsoft.com/office/powerpoint/2010/main" val="347267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10892641"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B7611286-A5AF-40E4-8D69-760FACBD4D43}"/>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7" name="Slide Number Placeholder 5">
            <a:extLst>
              <a:ext uri="{FF2B5EF4-FFF2-40B4-BE49-F238E27FC236}">
                <a16:creationId xmlns:a16="http://schemas.microsoft.com/office/drawing/2014/main" id="{95C626F4-0317-4015-A39A-08A6245F050E}"/>
              </a:ext>
            </a:extLst>
          </p:cNvPr>
          <p:cNvSpPr>
            <a:spLocks noGrp="1"/>
          </p:cNvSpPr>
          <p:nvPr>
            <p:ph type="sldNum" sz="quarter" idx="14"/>
          </p:nvPr>
        </p:nvSpPr>
        <p:spPr>
          <a:xfrm>
            <a:off x="11730184" y="6386944"/>
            <a:ext cx="0" cy="0"/>
          </a:xfrm>
        </p:spPr>
        <p:txBody>
          <a:bodyPr/>
          <a:lstStyle>
            <a:lvl1pPr algn="r">
              <a:defRPr/>
            </a:lvl1pPr>
          </a:lstStyle>
          <a:p>
            <a:fld id="{DD24196E-01E0-46CE-A259-517BE8EB48D0}" type="slidenum">
              <a:rPr lang="en-GB" smtClean="0"/>
              <a:t>‹#›</a:t>
            </a:fld>
            <a:endParaRPr lang="en-GB"/>
          </a:p>
        </p:txBody>
      </p:sp>
    </p:spTree>
    <p:extLst>
      <p:ext uri="{BB962C8B-B14F-4D97-AF65-F5344CB8AC3E}">
        <p14:creationId xmlns:p14="http://schemas.microsoft.com/office/powerpoint/2010/main" val="66591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ontent Ticks">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10892641" cy="4699983"/>
          </a:xfrm>
          <a:prstGeom prst="rect">
            <a:avLst/>
          </a:prstGeom>
        </p:spPr>
        <p:txBody>
          <a:bodyPr>
            <a:normAutofit/>
          </a:bodyPr>
          <a:lstStyle>
            <a:lvl1pPr marL="2286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Wingdings" panose="05000000000000000000" pitchFamily="2" charset="2"/>
              <a:buChar char="ü"/>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1A562D82-E46F-423A-A562-C12FC518B6B3}"/>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7" name="Slide Number Placeholder 5">
            <a:extLst>
              <a:ext uri="{FF2B5EF4-FFF2-40B4-BE49-F238E27FC236}">
                <a16:creationId xmlns:a16="http://schemas.microsoft.com/office/drawing/2014/main" id="{BB68618B-2ECB-4D53-A81C-C81DAFC50534}"/>
              </a:ext>
            </a:extLst>
          </p:cNvPr>
          <p:cNvSpPr>
            <a:spLocks noGrp="1"/>
          </p:cNvSpPr>
          <p:nvPr>
            <p:ph type="sldNum" sz="quarter" idx="14"/>
          </p:nvPr>
        </p:nvSpPr>
        <p:spPr>
          <a:xfrm>
            <a:off x="11730184" y="6386944"/>
            <a:ext cx="0" cy="0"/>
          </a:xfrm>
        </p:spPr>
        <p:txBody>
          <a:bodyPr/>
          <a:lstStyle>
            <a:lvl1pPr algn="r">
              <a:defRPr/>
            </a:lvl1pPr>
          </a:lstStyle>
          <a:p>
            <a:fld id="{DD24196E-01E0-46CE-A259-517BE8EB48D0}" type="slidenum">
              <a:rPr lang="en-GB" smtClean="0"/>
              <a:t>‹#›</a:t>
            </a:fld>
            <a:endParaRPr lang="en-GB"/>
          </a:p>
        </p:txBody>
      </p:sp>
    </p:spTree>
    <p:extLst>
      <p:ext uri="{BB962C8B-B14F-4D97-AF65-F5344CB8AC3E}">
        <p14:creationId xmlns:p14="http://schemas.microsoft.com/office/powerpoint/2010/main" val="298638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5214869"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63078C3E-1512-438A-A9F2-F9BE1CECE145}"/>
              </a:ext>
            </a:extLst>
          </p:cNvPr>
          <p:cNvSpPr>
            <a:spLocks noGrp="1"/>
          </p:cNvSpPr>
          <p:nvPr>
            <p:ph idx="10"/>
          </p:nvPr>
        </p:nvSpPr>
        <p:spPr>
          <a:xfrm>
            <a:off x="6480526" y="1622994"/>
            <a:ext cx="5214869"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4">
            <a:extLst>
              <a:ext uri="{FF2B5EF4-FFF2-40B4-BE49-F238E27FC236}">
                <a16:creationId xmlns:a16="http://schemas.microsoft.com/office/drawing/2014/main" id="{F28649D3-A1AF-4A88-AFAC-A4657E0AFE09}"/>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13" name="Slide Number Placeholder 5">
            <a:extLst>
              <a:ext uri="{FF2B5EF4-FFF2-40B4-BE49-F238E27FC236}">
                <a16:creationId xmlns:a16="http://schemas.microsoft.com/office/drawing/2014/main" id="{76AA047F-E567-40A0-BB3B-DF64EBF59E29}"/>
              </a:ext>
            </a:extLst>
          </p:cNvPr>
          <p:cNvSpPr>
            <a:spLocks noGrp="1"/>
          </p:cNvSpPr>
          <p:nvPr>
            <p:ph type="sldNum" sz="quarter" idx="14"/>
          </p:nvPr>
        </p:nvSpPr>
        <p:spPr>
          <a:xfrm>
            <a:off x="11730184" y="6386944"/>
            <a:ext cx="0" cy="0"/>
          </a:xfrm>
        </p:spPr>
        <p:txBody>
          <a:bodyPr/>
          <a:lstStyle>
            <a:lvl1pPr algn="r">
              <a:defRPr/>
            </a:lvl1pPr>
          </a:lstStyle>
          <a:p>
            <a:fld id="{DD24196E-01E0-46CE-A259-517BE8EB48D0}" type="slidenum">
              <a:rPr lang="en-GB" smtClean="0"/>
              <a:t>‹#›</a:t>
            </a:fld>
            <a:endParaRPr lang="en-GB"/>
          </a:p>
        </p:txBody>
      </p:sp>
    </p:spTree>
    <p:extLst>
      <p:ext uri="{BB962C8B-B14F-4D97-AF65-F5344CB8AC3E}">
        <p14:creationId xmlns:p14="http://schemas.microsoft.com/office/powerpoint/2010/main" val="246526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Four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6"/>
            <a:ext cx="5214869" cy="3462812"/>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63078C3E-1512-438A-A9F2-F9BE1CECE145}"/>
              </a:ext>
            </a:extLst>
          </p:cNvPr>
          <p:cNvSpPr>
            <a:spLocks noGrp="1"/>
          </p:cNvSpPr>
          <p:nvPr>
            <p:ph idx="10"/>
          </p:nvPr>
        </p:nvSpPr>
        <p:spPr>
          <a:xfrm>
            <a:off x="6472099" y="1622994"/>
            <a:ext cx="5214869" cy="3462812"/>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a:extLst>
              <a:ext uri="{FF2B5EF4-FFF2-40B4-BE49-F238E27FC236}">
                <a16:creationId xmlns:a16="http://schemas.microsoft.com/office/drawing/2014/main" id="{E1294A3B-63AF-4E09-B4B3-F8E4F90DF991}"/>
              </a:ext>
            </a:extLst>
          </p:cNvPr>
          <p:cNvSpPr>
            <a:spLocks noGrp="1"/>
          </p:cNvSpPr>
          <p:nvPr>
            <p:ph idx="11"/>
          </p:nvPr>
        </p:nvSpPr>
        <p:spPr>
          <a:xfrm>
            <a:off x="802754" y="5225144"/>
            <a:ext cx="5214869" cy="1097836"/>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D68B3CBF-37A0-4041-8F8D-2D6CDB8CB13D}"/>
              </a:ext>
            </a:extLst>
          </p:cNvPr>
          <p:cNvSpPr>
            <a:spLocks noGrp="1"/>
          </p:cNvSpPr>
          <p:nvPr>
            <p:ph idx="12"/>
          </p:nvPr>
        </p:nvSpPr>
        <p:spPr>
          <a:xfrm>
            <a:off x="6472099" y="5225142"/>
            <a:ext cx="5214869" cy="1097836"/>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16" name="Footer Placeholder 4">
            <a:extLst>
              <a:ext uri="{FF2B5EF4-FFF2-40B4-BE49-F238E27FC236}">
                <a16:creationId xmlns:a16="http://schemas.microsoft.com/office/drawing/2014/main" id="{E2A56E23-E2BE-4CAF-B22F-6BCF214F1935}"/>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17" name="Slide Number Placeholder 5">
            <a:extLst>
              <a:ext uri="{FF2B5EF4-FFF2-40B4-BE49-F238E27FC236}">
                <a16:creationId xmlns:a16="http://schemas.microsoft.com/office/drawing/2014/main" id="{856EF57B-878D-45CE-B579-9B46B7503B14}"/>
              </a:ext>
            </a:extLst>
          </p:cNvPr>
          <p:cNvSpPr>
            <a:spLocks noGrp="1"/>
          </p:cNvSpPr>
          <p:nvPr>
            <p:ph type="sldNum" sz="quarter" idx="14"/>
          </p:nvPr>
        </p:nvSpPr>
        <p:spPr>
          <a:xfrm>
            <a:off x="11730184" y="6386944"/>
            <a:ext cx="0" cy="0"/>
          </a:xfrm>
        </p:spPr>
        <p:txBody>
          <a:bodyPr/>
          <a:lstStyle>
            <a:lvl1pPr algn="r">
              <a:defRPr/>
            </a:lvl1pPr>
          </a:lstStyle>
          <a:p>
            <a:fld id="{DD24196E-01E0-46CE-A259-517BE8EB48D0}" type="slidenum">
              <a:rPr lang="en-GB" smtClean="0"/>
              <a:t>‹#›</a:t>
            </a:fld>
            <a:endParaRPr lang="en-GB"/>
          </a:p>
        </p:txBody>
      </p:sp>
    </p:spTree>
    <p:extLst>
      <p:ext uri="{BB962C8B-B14F-4D97-AF65-F5344CB8AC3E}">
        <p14:creationId xmlns:p14="http://schemas.microsoft.com/office/powerpoint/2010/main" val="120858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Project Highlight Repo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A7022-B1BB-4787-8ED5-B8F6569D1B21}"/>
              </a:ext>
            </a:extLst>
          </p:cNvPr>
          <p:cNvSpPr/>
          <p:nvPr/>
        </p:nvSpPr>
        <p:spPr>
          <a:xfrm>
            <a:off x="9137515" y="0"/>
            <a:ext cx="3054485" cy="1261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379948" y="361794"/>
            <a:ext cx="7196195" cy="486238"/>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GB" dirty="0"/>
              <a:t>Enter Project Name</a:t>
            </a:r>
            <a:endParaRPr lang="en-US" dirty="0"/>
          </a:p>
        </p:txBody>
      </p:sp>
      <p:graphicFrame>
        <p:nvGraphicFramePr>
          <p:cNvPr id="12" name="Google Shape;942;g6b7fea2f07_4_567">
            <a:extLst>
              <a:ext uri="{FF2B5EF4-FFF2-40B4-BE49-F238E27FC236}">
                <a16:creationId xmlns:a16="http://schemas.microsoft.com/office/drawing/2014/main" id="{9C748816-0AE2-4437-91D0-34F10C07A873}"/>
              </a:ext>
            </a:extLst>
          </p:cNvPr>
          <p:cNvGraphicFramePr/>
          <p:nvPr>
            <p:extLst>
              <p:ext uri="{D42A27DB-BD31-4B8C-83A1-F6EECF244321}">
                <p14:modId xmlns:p14="http://schemas.microsoft.com/office/powerpoint/2010/main" val="3036639898"/>
              </p:ext>
            </p:extLst>
          </p:nvPr>
        </p:nvGraphicFramePr>
        <p:xfrm>
          <a:off x="379950" y="3691288"/>
          <a:ext cx="5714982" cy="304798"/>
        </p:xfrm>
        <a:graphic>
          <a:graphicData uri="http://schemas.openxmlformats.org/drawingml/2006/table">
            <a:tbl>
              <a:tblPr firstRow="1" bandRow="1">
                <a:noFill/>
              </a:tblPr>
              <a:tblGrid>
                <a:gridCol w="5714982">
                  <a:extLst>
                    <a:ext uri="{9D8B030D-6E8A-4147-A177-3AD203B41FA5}">
                      <a16:colId xmlns:a16="http://schemas.microsoft.com/office/drawing/2014/main" val="20000"/>
                    </a:ext>
                  </a:extLst>
                </a:gridCol>
              </a:tblGrid>
              <a:tr h="211501">
                <a:tc>
                  <a:txBody>
                    <a:bodyPr/>
                    <a:lstStyle/>
                    <a:p>
                      <a:pPr marL="0" marR="0" lvl="0" indent="0" algn="l" rtl="0">
                        <a:lnSpc>
                          <a:spcPct val="100000"/>
                        </a:lnSpc>
                        <a:spcBef>
                          <a:spcPts val="0"/>
                        </a:spcBef>
                        <a:spcAft>
                          <a:spcPts val="0"/>
                        </a:spcAft>
                        <a:buNone/>
                      </a:pPr>
                      <a:r>
                        <a:rPr lang="en-GB" sz="1400" b="1" u="none" strike="noStrike" cap="none" dirty="0">
                          <a:solidFill>
                            <a:schemeClr val="bg1"/>
                          </a:solidFill>
                          <a:latin typeface="+mj-lt"/>
                          <a:ea typeface="Helvetica Neue"/>
                          <a:cs typeface="Helvetica Neue"/>
                          <a:sym typeface="Helvetica Neue"/>
                        </a:rPr>
                        <a:t>Milestones </a:t>
                      </a:r>
                      <a:endParaRPr sz="1400" b="1" dirty="0">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13" name="Google Shape;1043;g6bbe9dff8c_2_0">
            <a:extLst>
              <a:ext uri="{FF2B5EF4-FFF2-40B4-BE49-F238E27FC236}">
                <a16:creationId xmlns:a16="http://schemas.microsoft.com/office/drawing/2014/main" id="{B568ECD0-F095-4C06-85E3-67A45A305D7A}"/>
              </a:ext>
            </a:extLst>
          </p:cNvPr>
          <p:cNvGraphicFramePr/>
          <p:nvPr>
            <p:extLst>
              <p:ext uri="{D42A27DB-BD31-4B8C-83A1-F6EECF244321}">
                <p14:modId xmlns:p14="http://schemas.microsoft.com/office/powerpoint/2010/main" val="418572386"/>
              </p:ext>
            </p:extLst>
          </p:nvPr>
        </p:nvGraphicFramePr>
        <p:xfrm>
          <a:off x="10320391" y="357505"/>
          <a:ext cx="1626888" cy="490528"/>
        </p:xfrm>
        <a:graphic>
          <a:graphicData uri="http://schemas.openxmlformats.org/drawingml/2006/table">
            <a:tbl>
              <a:tblPr bandRow="1">
                <a:noFill/>
              </a:tblPr>
              <a:tblGrid>
                <a:gridCol w="813444">
                  <a:extLst>
                    <a:ext uri="{9D8B030D-6E8A-4147-A177-3AD203B41FA5}">
                      <a16:colId xmlns:a16="http://schemas.microsoft.com/office/drawing/2014/main" val="20000"/>
                    </a:ext>
                  </a:extLst>
                </a:gridCol>
                <a:gridCol w="813444">
                  <a:extLst>
                    <a:ext uri="{9D8B030D-6E8A-4147-A177-3AD203B41FA5}">
                      <a16:colId xmlns:a16="http://schemas.microsoft.com/office/drawing/2014/main" val="20001"/>
                    </a:ext>
                  </a:extLst>
                </a:gridCol>
              </a:tblGrid>
              <a:tr h="490528">
                <a:tc>
                  <a:txBody>
                    <a:bodyPr/>
                    <a:lstStyle/>
                    <a:p>
                      <a:pPr marL="0" marR="0" lvl="0" indent="0" algn="ctr" rtl="0">
                        <a:lnSpc>
                          <a:spcPct val="100000"/>
                        </a:lnSpc>
                        <a:spcBef>
                          <a:spcPts val="0"/>
                        </a:spcBef>
                        <a:spcAft>
                          <a:spcPts val="0"/>
                        </a:spcAft>
                        <a:buNone/>
                      </a:pPr>
                      <a:r>
                        <a:rPr lang="en-GB" sz="1200" b="1" u="none" strike="noStrike" cap="none" dirty="0">
                          <a:solidFill>
                            <a:schemeClr val="bg1"/>
                          </a:solidFill>
                          <a:latin typeface="+mj-lt"/>
                        </a:rPr>
                        <a:t>RAG</a:t>
                      </a:r>
                      <a:endParaRPr sz="1800" dirty="0">
                        <a:solidFill>
                          <a:schemeClr val="bg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0BA1E"/>
                    </a:solidFill>
                  </a:tcPr>
                </a:tc>
                <a:tc>
                  <a:txBody>
                    <a:bodyPr/>
                    <a:lstStyle/>
                    <a:p>
                      <a:pPr marL="0" marR="0" lvl="0" indent="0" algn="ctr" rtl="0">
                        <a:lnSpc>
                          <a:spcPct val="100000"/>
                        </a:lnSpc>
                        <a:spcBef>
                          <a:spcPts val="0"/>
                        </a:spcBef>
                        <a:spcAft>
                          <a:spcPts val="0"/>
                        </a:spcAft>
                        <a:buNone/>
                      </a:pPr>
                      <a:endParaRPr lang="en-GB" sz="1000" b="1" dirty="0">
                        <a:solidFill>
                          <a:schemeClr val="tx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4" name="Rectangle 13">
            <a:extLst>
              <a:ext uri="{FF2B5EF4-FFF2-40B4-BE49-F238E27FC236}">
                <a16:creationId xmlns:a16="http://schemas.microsoft.com/office/drawing/2014/main" id="{60914482-CBF7-46E3-AB49-4581E1451396}"/>
              </a:ext>
            </a:extLst>
          </p:cNvPr>
          <p:cNvSpPr/>
          <p:nvPr/>
        </p:nvSpPr>
        <p:spPr>
          <a:xfrm>
            <a:off x="7680267" y="359707"/>
            <a:ext cx="600952" cy="490528"/>
          </a:xfrm>
          <a:prstGeom prst="rect">
            <a:avLst/>
          </a:prstGeom>
          <a:solidFill>
            <a:srgbClr val="90BA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dirty="0">
                <a:solidFill>
                  <a:prstClr val="white"/>
                </a:solidFill>
                <a:latin typeface="+mj-lt"/>
                <a:sym typeface="Arial"/>
              </a:rPr>
              <a:t>Owner</a:t>
            </a:r>
          </a:p>
        </p:txBody>
      </p:sp>
      <p:sp>
        <p:nvSpPr>
          <p:cNvPr id="15" name="Rectangle 14">
            <a:extLst>
              <a:ext uri="{FF2B5EF4-FFF2-40B4-BE49-F238E27FC236}">
                <a16:creationId xmlns:a16="http://schemas.microsoft.com/office/drawing/2014/main" id="{41B655B0-03D6-4A41-B8D9-DE23D1C80F2A}"/>
              </a:ext>
            </a:extLst>
          </p:cNvPr>
          <p:cNvSpPr/>
          <p:nvPr/>
        </p:nvSpPr>
        <p:spPr>
          <a:xfrm>
            <a:off x="8281219" y="358407"/>
            <a:ext cx="1944538" cy="490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GB" sz="1200" b="1" dirty="0">
              <a:solidFill>
                <a:prstClr val="black"/>
              </a:solidFill>
              <a:latin typeface="Calibri" panose="020F0502020204030204"/>
              <a:sym typeface="Arial"/>
            </a:endParaRPr>
          </a:p>
        </p:txBody>
      </p:sp>
      <p:graphicFrame>
        <p:nvGraphicFramePr>
          <p:cNvPr id="16" name="Google Shape;942;g6b7fea2f07_4_567">
            <a:extLst>
              <a:ext uri="{FF2B5EF4-FFF2-40B4-BE49-F238E27FC236}">
                <a16:creationId xmlns:a16="http://schemas.microsoft.com/office/drawing/2014/main" id="{4D591467-0E00-420B-8BAF-71268E89C305}"/>
              </a:ext>
            </a:extLst>
          </p:cNvPr>
          <p:cNvGraphicFramePr/>
          <p:nvPr>
            <p:extLst>
              <p:ext uri="{D42A27DB-BD31-4B8C-83A1-F6EECF244321}">
                <p14:modId xmlns:p14="http://schemas.microsoft.com/office/powerpoint/2010/main" val="3907350101"/>
              </p:ext>
            </p:extLst>
          </p:nvPr>
        </p:nvGraphicFramePr>
        <p:xfrm>
          <a:off x="6137072" y="3691288"/>
          <a:ext cx="5814972" cy="304798"/>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14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dirty="0">
                          <a:solidFill>
                            <a:schemeClr val="bg1"/>
                          </a:solidFill>
                          <a:latin typeface="+mj-lt"/>
                          <a:ea typeface="Helvetica Neue"/>
                          <a:cs typeface="Helvetica Neue"/>
                          <a:sym typeface="Helvetica Neue"/>
                        </a:rPr>
                        <a:t>Key Risks &amp; Issues</a:t>
                      </a:r>
                      <a:r>
                        <a:rPr lang="en-GB" sz="1400" b="1" u="none" strike="noStrike" cap="none" dirty="0">
                          <a:solidFill>
                            <a:schemeClr val="bg1"/>
                          </a:solidFill>
                          <a:latin typeface="+mj-lt"/>
                          <a:ea typeface="Helvetica Neue"/>
                          <a:cs typeface="Helvetica Neue"/>
                        </a:rPr>
                        <a:t> </a:t>
                      </a:r>
                      <a:endParaRPr sz="1400" b="1" dirty="0">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21" name="Google Shape;940;g6b7fea2f07_4_567">
            <a:extLst>
              <a:ext uri="{FF2B5EF4-FFF2-40B4-BE49-F238E27FC236}">
                <a16:creationId xmlns:a16="http://schemas.microsoft.com/office/drawing/2014/main" id="{542C45B1-57C0-4101-BB01-2525B0EF0051}"/>
              </a:ext>
            </a:extLst>
          </p:cNvPr>
          <p:cNvGraphicFramePr/>
          <p:nvPr>
            <p:extLst>
              <p:ext uri="{D42A27DB-BD31-4B8C-83A1-F6EECF244321}">
                <p14:modId xmlns:p14="http://schemas.microsoft.com/office/powerpoint/2010/main" val="2347130574"/>
              </p:ext>
            </p:extLst>
          </p:nvPr>
        </p:nvGraphicFramePr>
        <p:xfrm>
          <a:off x="381016" y="1122529"/>
          <a:ext cx="5713397" cy="2568760"/>
        </p:xfrm>
        <a:graphic>
          <a:graphicData uri="http://schemas.openxmlformats.org/drawingml/2006/table">
            <a:tbl>
              <a:tblPr firstRow="1" bandRow="1">
                <a:noFill/>
              </a:tblPr>
              <a:tblGrid>
                <a:gridCol w="5713397">
                  <a:extLst>
                    <a:ext uri="{9D8B030D-6E8A-4147-A177-3AD203B41FA5}">
                      <a16:colId xmlns:a16="http://schemas.microsoft.com/office/drawing/2014/main" val="20000"/>
                    </a:ext>
                  </a:extLst>
                </a:gridCol>
              </a:tblGrid>
              <a:tr h="381479">
                <a:tc>
                  <a:txBody>
                    <a:bodyPr/>
                    <a:lstStyle/>
                    <a:p>
                      <a:pPr marL="0" marR="0" lvl="0" indent="0" algn="l">
                        <a:lnSpc>
                          <a:spcPct val="100000"/>
                        </a:lnSpc>
                        <a:spcBef>
                          <a:spcPts val="0"/>
                        </a:spcBef>
                        <a:spcAft>
                          <a:spcPts val="0"/>
                        </a:spcAft>
                        <a:buNone/>
                      </a:pPr>
                      <a:endParaRPr sz="1400" dirty="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2187281">
                <a:tc>
                  <a:txBody>
                    <a:bodyPr/>
                    <a:lstStyle/>
                    <a:p>
                      <a:pPr marL="457200" marR="0" lvl="0" indent="0" algn="l" rtl="0">
                        <a:lnSpc>
                          <a:spcPct val="100000"/>
                        </a:lnSpc>
                        <a:spcBef>
                          <a:spcPts val="300"/>
                        </a:spcBef>
                        <a:spcAft>
                          <a:spcPts val="0"/>
                        </a:spcAft>
                        <a:buNone/>
                      </a:pPr>
                      <a:endParaRPr lang="en-GB" sz="1400" b="0" dirty="0">
                        <a:solidFill>
                          <a:srgbClr val="FF0000"/>
                        </a:solidFill>
                        <a:latin typeface="+mj-lt"/>
                        <a:ea typeface="Helvetica Neue"/>
                        <a:cs typeface="Helvetica Neue"/>
                      </a:endParaRPr>
                    </a:p>
                  </a:txBody>
                  <a:tcPr marL="0" marR="72000" marT="72000" marB="0">
                    <a:solidFill>
                      <a:schemeClr val="bg1"/>
                    </a:solidFill>
                  </a:tcPr>
                </a:tc>
                <a:extLst>
                  <a:ext uri="{0D108BD9-81ED-4DB2-BD59-A6C34878D82A}">
                    <a16:rowId xmlns:a16="http://schemas.microsoft.com/office/drawing/2014/main" val="10001"/>
                  </a:ext>
                </a:extLst>
              </a:tr>
            </a:tbl>
          </a:graphicData>
        </a:graphic>
      </p:graphicFrame>
      <p:graphicFrame>
        <p:nvGraphicFramePr>
          <p:cNvPr id="22" name="Google Shape;940;g6b7fea2f07_4_567">
            <a:extLst>
              <a:ext uri="{FF2B5EF4-FFF2-40B4-BE49-F238E27FC236}">
                <a16:creationId xmlns:a16="http://schemas.microsoft.com/office/drawing/2014/main" id="{5AA88588-CCCC-451B-AFDE-B715A6ACB22A}"/>
              </a:ext>
            </a:extLst>
          </p:cNvPr>
          <p:cNvGraphicFramePr/>
          <p:nvPr>
            <p:extLst>
              <p:ext uri="{D42A27DB-BD31-4B8C-83A1-F6EECF244321}">
                <p14:modId xmlns:p14="http://schemas.microsoft.com/office/powerpoint/2010/main" val="778809374"/>
              </p:ext>
            </p:extLst>
          </p:nvPr>
        </p:nvGraphicFramePr>
        <p:xfrm>
          <a:off x="6137072" y="1122528"/>
          <a:ext cx="5816039" cy="2568760"/>
        </p:xfrm>
        <a:graphic>
          <a:graphicData uri="http://schemas.openxmlformats.org/drawingml/2006/table">
            <a:tbl>
              <a:tblPr firstRow="1" bandRow="1">
                <a:noFill/>
              </a:tblPr>
              <a:tblGrid>
                <a:gridCol w="5816039">
                  <a:extLst>
                    <a:ext uri="{9D8B030D-6E8A-4147-A177-3AD203B41FA5}">
                      <a16:colId xmlns:a16="http://schemas.microsoft.com/office/drawing/2014/main" val="20000"/>
                    </a:ext>
                  </a:extLst>
                </a:gridCol>
              </a:tblGrid>
              <a:tr h="396493">
                <a:tc>
                  <a:txBody>
                    <a:bodyPr/>
                    <a:lstStyle/>
                    <a:p>
                      <a:pPr lvl="0" algn="l">
                        <a:lnSpc>
                          <a:spcPct val="100000"/>
                        </a:lnSpc>
                        <a:spcBef>
                          <a:spcPts val="0"/>
                        </a:spcBef>
                        <a:spcAft>
                          <a:spcPts val="0"/>
                        </a:spcAft>
                        <a:buNone/>
                      </a:pPr>
                      <a:endParaRPr lang="en-GB" sz="1400" b="0" i="0" u="none" strike="noStrike" cap="none" noProof="0" dirty="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2172267">
                <a:tc>
                  <a:txBody>
                    <a:bodyPr/>
                    <a:lstStyle/>
                    <a:p>
                      <a:pPr marL="742950" marR="0" lvl="0" indent="-285750" algn="l" rtl="0">
                        <a:lnSpc>
                          <a:spcPct val="100000"/>
                        </a:lnSpc>
                        <a:spcBef>
                          <a:spcPts val="300"/>
                        </a:spcBef>
                        <a:spcAft>
                          <a:spcPts val="0"/>
                        </a:spcAft>
                        <a:buFont typeface="Arial" panose="020B0604020202020204" pitchFamily="34" charset="0"/>
                        <a:buChar char="•"/>
                      </a:pPr>
                      <a:endParaRPr lang="en-GB" sz="1400" dirty="0">
                        <a:solidFill>
                          <a:schemeClr val="tx1"/>
                        </a:solidFill>
                        <a:latin typeface="+mj-lt"/>
                        <a:ea typeface="Helvetica Neue"/>
                        <a:cs typeface="Helvetica Neue"/>
                        <a:sym typeface="Helvetica Neue"/>
                      </a:endParaRPr>
                    </a:p>
                  </a:txBody>
                  <a:tcPr marL="0" marR="91438" marT="71991" marB="45719">
                    <a:solidFill>
                      <a:schemeClr val="bg1"/>
                    </a:solidFill>
                  </a:tcPr>
                </a:tc>
                <a:extLst>
                  <a:ext uri="{0D108BD9-81ED-4DB2-BD59-A6C34878D82A}">
                    <a16:rowId xmlns:a16="http://schemas.microsoft.com/office/drawing/2014/main" val="10001"/>
                  </a:ext>
                </a:extLst>
              </a:tr>
            </a:tbl>
          </a:graphicData>
        </a:graphic>
      </p:graphicFrame>
      <p:sp>
        <p:nvSpPr>
          <p:cNvPr id="24" name="Text Placeholder 23">
            <a:extLst>
              <a:ext uri="{FF2B5EF4-FFF2-40B4-BE49-F238E27FC236}">
                <a16:creationId xmlns:a16="http://schemas.microsoft.com/office/drawing/2014/main" id="{C2B1BC08-624C-4893-A29D-B10EF6DF23B0}"/>
              </a:ext>
            </a:extLst>
          </p:cNvPr>
          <p:cNvSpPr>
            <a:spLocks noGrp="1"/>
          </p:cNvSpPr>
          <p:nvPr>
            <p:ph type="body" sz="quarter" idx="12" hasCustomPrompt="1"/>
          </p:nvPr>
        </p:nvSpPr>
        <p:spPr>
          <a:xfrm>
            <a:off x="1799304" y="1122363"/>
            <a:ext cx="4337972" cy="388937"/>
          </a:xfrm>
          <a:prstGeom prst="rect">
            <a:avLst/>
          </a:prstGeom>
        </p:spPr>
        <p:txBody>
          <a:bodyPr anchor="ctr"/>
          <a:lstStyle>
            <a:lvl1pPr marL="0" indent="0">
              <a:buNone/>
              <a:defRPr lang="en-GB" sz="1400" b="1" i="0" u="none" strike="noStrike" kern="1200" cap="none" dirty="0">
                <a:solidFill>
                  <a:schemeClr val="bg1"/>
                </a:solidFill>
                <a:latin typeface="+mj-lt"/>
                <a:ea typeface="+mn-ea"/>
                <a:cs typeface="+mn-cs"/>
              </a:defRPr>
            </a:lvl1pPr>
          </a:lstStyle>
          <a:p>
            <a:pPr lvl="0"/>
            <a:r>
              <a:rPr lang="en-GB" dirty="0"/>
              <a:t>Enter date</a:t>
            </a:r>
          </a:p>
        </p:txBody>
      </p:sp>
      <p:sp>
        <p:nvSpPr>
          <p:cNvPr id="25" name="TextBox 24">
            <a:extLst>
              <a:ext uri="{FF2B5EF4-FFF2-40B4-BE49-F238E27FC236}">
                <a16:creationId xmlns:a16="http://schemas.microsoft.com/office/drawing/2014/main" id="{F63FFB2B-59E1-4BF7-BB11-5C494834C3F4}"/>
              </a:ext>
            </a:extLst>
          </p:cNvPr>
          <p:cNvSpPr txBox="1"/>
          <p:nvPr/>
        </p:nvSpPr>
        <p:spPr>
          <a:xfrm>
            <a:off x="376980" y="1107615"/>
            <a:ext cx="1599303" cy="388937"/>
          </a:xfrm>
          <a:prstGeom prst="rect">
            <a:avLst/>
          </a:prstGeom>
          <a:noFill/>
        </p:spPr>
        <p:txBody>
          <a:bodyPr wrap="square" rtlCol="0" anchor="ctr" anchorCtr="0">
            <a:noAutofit/>
          </a:bodyPr>
          <a:lstStyle/>
          <a:p>
            <a:r>
              <a:rPr lang="en-GB" sz="1400" b="1" i="0" u="none" strike="noStrike" kern="1200" cap="none" dirty="0">
                <a:solidFill>
                  <a:schemeClr val="bg1"/>
                </a:solidFill>
                <a:latin typeface="+mj-lt"/>
                <a:ea typeface="+mn-ea"/>
                <a:cs typeface="+mn-cs"/>
              </a:rPr>
              <a:t>Progress up until:</a:t>
            </a:r>
          </a:p>
        </p:txBody>
      </p:sp>
      <p:sp>
        <p:nvSpPr>
          <p:cNvPr id="26" name="Text Placeholder 23">
            <a:extLst>
              <a:ext uri="{FF2B5EF4-FFF2-40B4-BE49-F238E27FC236}">
                <a16:creationId xmlns:a16="http://schemas.microsoft.com/office/drawing/2014/main" id="{3FEC196E-ECA6-45D5-B9C0-0209D2FAF0DC}"/>
              </a:ext>
            </a:extLst>
          </p:cNvPr>
          <p:cNvSpPr>
            <a:spLocks noGrp="1"/>
          </p:cNvSpPr>
          <p:nvPr>
            <p:ph type="body" sz="quarter" idx="13" hasCustomPrompt="1"/>
          </p:nvPr>
        </p:nvSpPr>
        <p:spPr>
          <a:xfrm>
            <a:off x="8200103" y="1122363"/>
            <a:ext cx="3697466" cy="388937"/>
          </a:xfrm>
          <a:prstGeom prst="rect">
            <a:avLst/>
          </a:prstGeom>
        </p:spPr>
        <p:txBody>
          <a:bodyPr anchor="ctr"/>
          <a:lstStyle>
            <a:lvl1pPr marL="0" indent="0">
              <a:buNone/>
              <a:defRPr lang="en-GB" sz="1400" b="1" i="0" u="none" strike="noStrike" kern="1200" cap="none" dirty="0">
                <a:solidFill>
                  <a:schemeClr val="bg1"/>
                </a:solidFill>
                <a:latin typeface="+mj-lt"/>
                <a:ea typeface="+mn-ea"/>
                <a:cs typeface="+mn-cs"/>
              </a:defRPr>
            </a:lvl1pPr>
          </a:lstStyle>
          <a:p>
            <a:pPr lvl="0"/>
            <a:r>
              <a:rPr lang="en-GB" dirty="0"/>
              <a:t>Enter date</a:t>
            </a:r>
          </a:p>
        </p:txBody>
      </p:sp>
      <p:sp>
        <p:nvSpPr>
          <p:cNvPr id="27" name="TextBox 26">
            <a:extLst>
              <a:ext uri="{FF2B5EF4-FFF2-40B4-BE49-F238E27FC236}">
                <a16:creationId xmlns:a16="http://schemas.microsoft.com/office/drawing/2014/main" id="{549F785F-38F7-4E1A-8067-A096E8049817}"/>
              </a:ext>
            </a:extLst>
          </p:cNvPr>
          <p:cNvSpPr txBox="1"/>
          <p:nvPr/>
        </p:nvSpPr>
        <p:spPr>
          <a:xfrm>
            <a:off x="6137275" y="1107615"/>
            <a:ext cx="2143944" cy="388937"/>
          </a:xfrm>
          <a:prstGeom prst="rect">
            <a:avLst/>
          </a:prstGeom>
          <a:noFill/>
        </p:spPr>
        <p:txBody>
          <a:bodyPr wrap="square" rtlCol="0" anchor="ctr" anchorCtr="0">
            <a:noAutofit/>
          </a:bodyPr>
          <a:lstStyle/>
          <a:p>
            <a:r>
              <a:rPr lang="en-GB" sz="1400" b="1" i="0" u="none" strike="noStrike" kern="1200" cap="none" dirty="0">
                <a:solidFill>
                  <a:schemeClr val="bg1"/>
                </a:solidFill>
                <a:latin typeface="+mj-lt"/>
                <a:ea typeface="+mn-ea"/>
                <a:cs typeface="+mn-cs"/>
              </a:rPr>
              <a:t>Anticipated progress until:</a:t>
            </a:r>
          </a:p>
        </p:txBody>
      </p:sp>
      <p:sp>
        <p:nvSpPr>
          <p:cNvPr id="29" name="Table Placeholder 3">
            <a:extLst>
              <a:ext uri="{FF2B5EF4-FFF2-40B4-BE49-F238E27FC236}">
                <a16:creationId xmlns:a16="http://schemas.microsoft.com/office/drawing/2014/main" id="{BC937C29-34BF-43B4-B4F5-3FD431F7BB37}"/>
              </a:ext>
            </a:extLst>
          </p:cNvPr>
          <p:cNvSpPr>
            <a:spLocks noGrp="1"/>
          </p:cNvSpPr>
          <p:nvPr>
            <p:ph type="tbl" sz="quarter" idx="10" hasCustomPrompt="1"/>
          </p:nvPr>
        </p:nvSpPr>
        <p:spPr>
          <a:xfrm>
            <a:off x="379413" y="3976320"/>
            <a:ext cx="5715000" cy="1833929"/>
          </a:xfrm>
          <a:prstGeom prst="rect">
            <a:avLst/>
          </a:prstGeom>
        </p:spPr>
        <p:txBody>
          <a:bodyPr/>
          <a:lstStyle>
            <a:lvl1pPr>
              <a:defRPr sz="1400">
                <a:latin typeface="+mj-lt"/>
              </a:defRPr>
            </a:lvl1pPr>
            <a:lvl2pPr>
              <a:defRPr sz="1400">
                <a:latin typeface="+mj-lt"/>
              </a:defRPr>
            </a:lvl2pPr>
          </a:lstStyle>
          <a:p>
            <a:r>
              <a:rPr lang="en-GB" dirty="0"/>
              <a:t>Enter Table of Milestones with columns:</a:t>
            </a:r>
          </a:p>
          <a:p>
            <a:pPr lvl="1"/>
            <a:r>
              <a:rPr lang="en-GB" dirty="0"/>
              <a:t>ID</a:t>
            </a:r>
          </a:p>
          <a:p>
            <a:pPr lvl="1"/>
            <a:r>
              <a:rPr lang="en-GB" dirty="0"/>
              <a:t>Milestone</a:t>
            </a:r>
          </a:p>
          <a:p>
            <a:pPr lvl="1"/>
            <a:r>
              <a:rPr lang="en-GB" dirty="0"/>
              <a:t>Date</a:t>
            </a:r>
          </a:p>
          <a:p>
            <a:pPr lvl="1"/>
            <a:r>
              <a:rPr lang="en-GB" dirty="0"/>
              <a:t>Update</a:t>
            </a:r>
          </a:p>
          <a:p>
            <a:pPr lvl="1"/>
            <a:r>
              <a:rPr lang="en-GB" dirty="0"/>
              <a:t>Status</a:t>
            </a:r>
          </a:p>
        </p:txBody>
      </p:sp>
      <p:sp>
        <p:nvSpPr>
          <p:cNvPr id="30" name="Table Placeholder 3">
            <a:extLst>
              <a:ext uri="{FF2B5EF4-FFF2-40B4-BE49-F238E27FC236}">
                <a16:creationId xmlns:a16="http://schemas.microsoft.com/office/drawing/2014/main" id="{3F015467-6808-4E32-9EFC-158010FAD4EC}"/>
              </a:ext>
            </a:extLst>
          </p:cNvPr>
          <p:cNvSpPr>
            <a:spLocks noGrp="1"/>
          </p:cNvSpPr>
          <p:nvPr>
            <p:ph type="tbl" sz="quarter" idx="11" hasCustomPrompt="1"/>
          </p:nvPr>
        </p:nvSpPr>
        <p:spPr>
          <a:xfrm>
            <a:off x="6137590" y="3976319"/>
            <a:ext cx="5812866" cy="1833929"/>
          </a:xfrm>
          <a:prstGeom prst="rect">
            <a:avLst/>
          </a:prstGeom>
        </p:spPr>
        <p:txBody>
          <a:bodyPr/>
          <a:lstStyle>
            <a:lvl1pPr>
              <a:defRPr sz="1400">
                <a:latin typeface="+mj-lt"/>
              </a:defRPr>
            </a:lvl1pPr>
            <a:lvl2pPr>
              <a:defRPr sz="1400">
                <a:latin typeface="+mj-lt"/>
              </a:defRPr>
            </a:lvl2pPr>
          </a:lstStyle>
          <a:p>
            <a:r>
              <a:rPr lang="en-GB" dirty="0"/>
              <a:t>Enter table of Risks &amp; Issues with columns: Risk / Issue name; RAG; Mitigation &amp; Timescale; Risk owner</a:t>
            </a:r>
          </a:p>
        </p:txBody>
      </p:sp>
      <p:sp>
        <p:nvSpPr>
          <p:cNvPr id="35" name="Content Placeholder 2">
            <a:extLst>
              <a:ext uri="{FF2B5EF4-FFF2-40B4-BE49-F238E27FC236}">
                <a16:creationId xmlns:a16="http://schemas.microsoft.com/office/drawing/2014/main" id="{A44B3DE5-25E4-4D89-A192-A555F3383188}"/>
              </a:ext>
            </a:extLst>
          </p:cNvPr>
          <p:cNvSpPr>
            <a:spLocks noGrp="1"/>
          </p:cNvSpPr>
          <p:nvPr>
            <p:ph idx="1"/>
          </p:nvPr>
        </p:nvSpPr>
        <p:spPr>
          <a:xfrm>
            <a:off x="376981" y="1511301"/>
            <a:ext cx="5720090" cy="2194735"/>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6" name="Content Placeholder 2">
            <a:extLst>
              <a:ext uri="{FF2B5EF4-FFF2-40B4-BE49-F238E27FC236}">
                <a16:creationId xmlns:a16="http://schemas.microsoft.com/office/drawing/2014/main" id="{89AC9B1D-3827-4E12-83C6-437D784CD616}"/>
              </a:ext>
            </a:extLst>
          </p:cNvPr>
          <p:cNvSpPr>
            <a:spLocks noGrp="1"/>
          </p:cNvSpPr>
          <p:nvPr>
            <p:ph idx="14"/>
          </p:nvPr>
        </p:nvSpPr>
        <p:spPr>
          <a:xfrm>
            <a:off x="6134413" y="1511301"/>
            <a:ext cx="5812865" cy="2194735"/>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9" name="Text Placeholder 38">
            <a:extLst>
              <a:ext uri="{FF2B5EF4-FFF2-40B4-BE49-F238E27FC236}">
                <a16:creationId xmlns:a16="http://schemas.microsoft.com/office/drawing/2014/main" id="{501DBA56-6C87-4F38-8094-15F35B7047B7}"/>
              </a:ext>
            </a:extLst>
          </p:cNvPr>
          <p:cNvSpPr>
            <a:spLocks noGrp="1"/>
          </p:cNvSpPr>
          <p:nvPr>
            <p:ph type="body" sz="quarter" idx="15" hasCustomPrompt="1"/>
          </p:nvPr>
        </p:nvSpPr>
        <p:spPr>
          <a:xfrm>
            <a:off x="8280550" y="357188"/>
            <a:ext cx="1944538" cy="485775"/>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a:t>Enter name</a:t>
            </a:r>
            <a:endParaRPr lang="en-GB" dirty="0"/>
          </a:p>
        </p:txBody>
      </p:sp>
      <p:sp>
        <p:nvSpPr>
          <p:cNvPr id="41" name="Content Placeholder 40">
            <a:extLst>
              <a:ext uri="{FF2B5EF4-FFF2-40B4-BE49-F238E27FC236}">
                <a16:creationId xmlns:a16="http://schemas.microsoft.com/office/drawing/2014/main" id="{79D15DD1-D090-4FBE-96F7-E101B734BEFD}"/>
              </a:ext>
            </a:extLst>
          </p:cNvPr>
          <p:cNvSpPr>
            <a:spLocks noGrp="1"/>
          </p:cNvSpPr>
          <p:nvPr>
            <p:ph sz="quarter" idx="16" hasCustomPrompt="1"/>
          </p:nvPr>
        </p:nvSpPr>
        <p:spPr>
          <a:xfrm>
            <a:off x="11127581" y="357188"/>
            <a:ext cx="819944" cy="485775"/>
          </a:xfrm>
          <a:prstGeom prst="rect">
            <a:avLst/>
          </a:prstGeom>
          <a:ln>
            <a:solidFill>
              <a:schemeClr val="tx1"/>
            </a:solidFill>
          </a:ln>
        </p:spPr>
        <p:txBody>
          <a:bodyPr/>
          <a:lstStyle>
            <a:lvl1pPr marL="0" indent="0">
              <a:buNone/>
              <a:defRPr/>
            </a:lvl1pPr>
          </a:lstStyle>
          <a:p>
            <a:pPr lvl="0"/>
            <a:r>
              <a:rPr lang="en-GB" dirty="0"/>
              <a:t> </a:t>
            </a:r>
          </a:p>
        </p:txBody>
      </p:sp>
      <p:sp>
        <p:nvSpPr>
          <p:cNvPr id="33" name="Footer Placeholder 4">
            <a:extLst>
              <a:ext uri="{FF2B5EF4-FFF2-40B4-BE49-F238E27FC236}">
                <a16:creationId xmlns:a16="http://schemas.microsoft.com/office/drawing/2014/main" id="{2732EBCF-B8C1-41DE-A145-5CDAEC30AB32}"/>
              </a:ext>
            </a:extLst>
          </p:cNvPr>
          <p:cNvSpPr>
            <a:spLocks noGrp="1"/>
          </p:cNvSpPr>
          <p:nvPr>
            <p:ph type="ftr" sz="quarter" idx="17"/>
          </p:nvPr>
        </p:nvSpPr>
        <p:spPr>
          <a:xfrm>
            <a:off x="6096000" y="6386944"/>
            <a:ext cx="0" cy="0"/>
          </a:xfrm>
        </p:spPr>
        <p:txBody>
          <a:bodyPr/>
          <a:lstStyle>
            <a:lvl1pPr algn="ctr">
              <a:defRPr/>
            </a:lvl1pPr>
          </a:lstStyle>
          <a:p>
            <a:endParaRPr lang="en-GB"/>
          </a:p>
        </p:txBody>
      </p:sp>
      <p:sp>
        <p:nvSpPr>
          <p:cNvPr id="34" name="Slide Number Placeholder 5">
            <a:extLst>
              <a:ext uri="{FF2B5EF4-FFF2-40B4-BE49-F238E27FC236}">
                <a16:creationId xmlns:a16="http://schemas.microsoft.com/office/drawing/2014/main" id="{C7E5B74D-7811-4E6A-9981-6FBBAB385DE5}"/>
              </a:ext>
            </a:extLst>
          </p:cNvPr>
          <p:cNvSpPr>
            <a:spLocks noGrp="1"/>
          </p:cNvSpPr>
          <p:nvPr>
            <p:ph type="sldNum" sz="quarter" idx="18"/>
          </p:nvPr>
        </p:nvSpPr>
        <p:spPr>
          <a:xfrm>
            <a:off x="11730184" y="6386944"/>
            <a:ext cx="0" cy="0"/>
          </a:xfrm>
        </p:spPr>
        <p:txBody>
          <a:bodyPr/>
          <a:lstStyle>
            <a:lvl1pPr algn="r">
              <a:defRPr/>
            </a:lvl1pPr>
          </a:lstStyle>
          <a:p>
            <a:fld id="{DD24196E-01E0-46CE-A259-517BE8EB48D0}" type="slidenum">
              <a:rPr lang="en-GB" smtClean="0"/>
              <a:t>‹#›</a:t>
            </a:fld>
            <a:endParaRPr lang="en-GB"/>
          </a:p>
        </p:txBody>
      </p:sp>
    </p:spTree>
    <p:extLst>
      <p:ext uri="{BB962C8B-B14F-4D97-AF65-F5344CB8AC3E}">
        <p14:creationId xmlns:p14="http://schemas.microsoft.com/office/powerpoint/2010/main" val="351515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Account_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A7022-B1BB-4787-8ED5-B8F6569D1B21}"/>
              </a:ext>
            </a:extLst>
          </p:cNvPr>
          <p:cNvSpPr/>
          <p:nvPr/>
        </p:nvSpPr>
        <p:spPr>
          <a:xfrm>
            <a:off x="9137515" y="0"/>
            <a:ext cx="3054485" cy="1261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379948" y="119427"/>
            <a:ext cx="4511023" cy="486238"/>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GB" dirty="0"/>
              <a:t>Enter Client Name</a:t>
            </a:r>
            <a:endParaRPr lang="en-US" dirty="0"/>
          </a:p>
        </p:txBody>
      </p:sp>
      <p:graphicFrame>
        <p:nvGraphicFramePr>
          <p:cNvPr id="16" name="Google Shape;942;g6b7fea2f07_4_567">
            <a:extLst>
              <a:ext uri="{FF2B5EF4-FFF2-40B4-BE49-F238E27FC236}">
                <a16:creationId xmlns:a16="http://schemas.microsoft.com/office/drawing/2014/main" id="{4D591467-0E00-420B-8BAF-71268E89C305}"/>
              </a:ext>
            </a:extLst>
          </p:cNvPr>
          <p:cNvGraphicFramePr/>
          <p:nvPr>
            <p:extLst>
              <p:ext uri="{D42A27DB-BD31-4B8C-83A1-F6EECF244321}">
                <p14:modId xmlns:p14="http://schemas.microsoft.com/office/powerpoint/2010/main" val="823211730"/>
              </p:ext>
            </p:extLst>
          </p:nvPr>
        </p:nvGraphicFramePr>
        <p:xfrm>
          <a:off x="6138139" y="4639983"/>
          <a:ext cx="5814972" cy="1919436"/>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dirty="0">
                          <a:solidFill>
                            <a:schemeClr val="bg1"/>
                          </a:solidFill>
                          <a:latin typeface="+mj-lt"/>
                          <a:ea typeface="Helvetica Neue"/>
                          <a:cs typeface="Helvetica Neue"/>
                          <a:sym typeface="Helvetica Neue"/>
                        </a:rPr>
                        <a:t>Key Risks &amp; Issues:</a:t>
                      </a:r>
                      <a:r>
                        <a:rPr lang="en-GB" sz="1400" b="1" u="none" strike="noStrike" cap="none" dirty="0">
                          <a:solidFill>
                            <a:schemeClr val="bg1"/>
                          </a:solidFill>
                          <a:latin typeface="+mj-lt"/>
                          <a:ea typeface="Helvetica Neue"/>
                          <a:cs typeface="Helvetica Neue"/>
                        </a:rPr>
                        <a:t> (what keeps you up at night?)</a:t>
                      </a:r>
                      <a:endParaRPr sz="1400" b="1" dirty="0">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1523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sz="1400" b="1" dirty="0">
                        <a:solidFill>
                          <a:schemeClr val="bg1"/>
                        </a:solidFill>
                        <a:latin typeface="+mj-lt"/>
                      </a:endParaRPr>
                    </a:p>
                  </a:txBody>
                  <a:tcPr marL="91438" marR="91438" marT="45719" marB="45719" anchor="ctr">
                    <a:noFill/>
                  </a:tcPr>
                </a:tc>
                <a:extLst>
                  <a:ext uri="{0D108BD9-81ED-4DB2-BD59-A6C34878D82A}">
                    <a16:rowId xmlns:a16="http://schemas.microsoft.com/office/drawing/2014/main" val="2373790788"/>
                  </a:ext>
                </a:extLst>
              </a:tr>
            </a:tbl>
          </a:graphicData>
        </a:graphic>
      </p:graphicFrame>
      <p:graphicFrame>
        <p:nvGraphicFramePr>
          <p:cNvPr id="21" name="Google Shape;940;g6b7fea2f07_4_567">
            <a:extLst>
              <a:ext uri="{FF2B5EF4-FFF2-40B4-BE49-F238E27FC236}">
                <a16:creationId xmlns:a16="http://schemas.microsoft.com/office/drawing/2014/main" id="{542C45B1-57C0-4101-BB01-2525B0EF0051}"/>
              </a:ext>
            </a:extLst>
          </p:cNvPr>
          <p:cNvGraphicFramePr/>
          <p:nvPr>
            <p:extLst>
              <p:ext uri="{D42A27DB-BD31-4B8C-83A1-F6EECF244321}">
                <p14:modId xmlns:p14="http://schemas.microsoft.com/office/powerpoint/2010/main" val="531147238"/>
              </p:ext>
            </p:extLst>
          </p:nvPr>
        </p:nvGraphicFramePr>
        <p:xfrm>
          <a:off x="381016" y="683988"/>
          <a:ext cx="5713397" cy="3890393"/>
        </p:xfrm>
        <a:graphic>
          <a:graphicData uri="http://schemas.openxmlformats.org/drawingml/2006/table">
            <a:tbl>
              <a:tblPr firstRow="1" bandRow="1">
                <a:noFill/>
              </a:tblPr>
              <a:tblGrid>
                <a:gridCol w="5713397">
                  <a:extLst>
                    <a:ext uri="{9D8B030D-6E8A-4147-A177-3AD203B41FA5}">
                      <a16:colId xmlns:a16="http://schemas.microsoft.com/office/drawing/2014/main" val="20000"/>
                    </a:ext>
                  </a:extLst>
                </a:gridCol>
              </a:tblGrid>
              <a:tr h="398393">
                <a:tc>
                  <a:txBody>
                    <a:bodyPr/>
                    <a:lstStyle/>
                    <a:p>
                      <a:pPr marL="0" marR="0" lvl="0" indent="0" algn="l">
                        <a:lnSpc>
                          <a:spcPct val="100000"/>
                        </a:lnSpc>
                        <a:spcBef>
                          <a:spcPts val="0"/>
                        </a:spcBef>
                        <a:spcAft>
                          <a:spcPts val="0"/>
                        </a:spcAft>
                        <a:buNone/>
                      </a:pPr>
                      <a:endParaRPr sz="1400" dirty="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3492000">
                <a:tc>
                  <a:txBody>
                    <a:bodyPr/>
                    <a:lstStyle/>
                    <a:p>
                      <a:pPr marL="457200" marR="0" lvl="0" indent="0" algn="l" rtl="0">
                        <a:lnSpc>
                          <a:spcPct val="100000"/>
                        </a:lnSpc>
                        <a:spcBef>
                          <a:spcPts val="300"/>
                        </a:spcBef>
                        <a:spcAft>
                          <a:spcPts val="0"/>
                        </a:spcAft>
                        <a:buNone/>
                      </a:pPr>
                      <a:endParaRPr lang="en-GB" sz="1400" b="0" dirty="0">
                        <a:solidFill>
                          <a:srgbClr val="FF0000"/>
                        </a:solidFill>
                        <a:latin typeface="+mj-lt"/>
                        <a:ea typeface="Helvetica Neue"/>
                        <a:cs typeface="Helvetica Neue"/>
                      </a:endParaRPr>
                    </a:p>
                  </a:txBody>
                  <a:tcPr marL="0" marR="72000" marT="72000" marB="0">
                    <a:solidFill>
                      <a:schemeClr val="bg1"/>
                    </a:solidFill>
                  </a:tcPr>
                </a:tc>
                <a:extLst>
                  <a:ext uri="{0D108BD9-81ED-4DB2-BD59-A6C34878D82A}">
                    <a16:rowId xmlns:a16="http://schemas.microsoft.com/office/drawing/2014/main" val="10001"/>
                  </a:ext>
                </a:extLst>
              </a:tr>
            </a:tbl>
          </a:graphicData>
        </a:graphic>
      </p:graphicFrame>
      <p:graphicFrame>
        <p:nvGraphicFramePr>
          <p:cNvPr id="22" name="Google Shape;940;g6b7fea2f07_4_567">
            <a:extLst>
              <a:ext uri="{FF2B5EF4-FFF2-40B4-BE49-F238E27FC236}">
                <a16:creationId xmlns:a16="http://schemas.microsoft.com/office/drawing/2014/main" id="{5AA88588-CCCC-451B-AFDE-B715A6ACB22A}"/>
              </a:ext>
            </a:extLst>
          </p:cNvPr>
          <p:cNvGraphicFramePr/>
          <p:nvPr>
            <p:extLst>
              <p:ext uri="{D42A27DB-BD31-4B8C-83A1-F6EECF244321}">
                <p14:modId xmlns:p14="http://schemas.microsoft.com/office/powerpoint/2010/main" val="474623068"/>
              </p:ext>
            </p:extLst>
          </p:nvPr>
        </p:nvGraphicFramePr>
        <p:xfrm>
          <a:off x="6137072" y="683989"/>
          <a:ext cx="5816039" cy="1908493"/>
        </p:xfrm>
        <a:graphic>
          <a:graphicData uri="http://schemas.openxmlformats.org/drawingml/2006/table">
            <a:tbl>
              <a:tblPr firstRow="1" bandRow="1">
                <a:noFill/>
              </a:tblPr>
              <a:tblGrid>
                <a:gridCol w="5816039">
                  <a:extLst>
                    <a:ext uri="{9D8B030D-6E8A-4147-A177-3AD203B41FA5}">
                      <a16:colId xmlns:a16="http://schemas.microsoft.com/office/drawing/2014/main" val="20000"/>
                    </a:ext>
                  </a:extLst>
                </a:gridCol>
              </a:tblGrid>
              <a:tr h="396493">
                <a:tc>
                  <a:txBody>
                    <a:bodyPr/>
                    <a:lstStyle/>
                    <a:p>
                      <a:pPr lvl="0" algn="l">
                        <a:lnSpc>
                          <a:spcPct val="100000"/>
                        </a:lnSpc>
                        <a:spcBef>
                          <a:spcPts val="0"/>
                        </a:spcBef>
                        <a:spcAft>
                          <a:spcPts val="0"/>
                        </a:spcAft>
                        <a:buNone/>
                      </a:pPr>
                      <a:endParaRPr lang="en-GB" sz="1400" b="0" i="0" u="none" strike="noStrike" cap="none" noProof="0" dirty="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1512000">
                <a:tc>
                  <a:txBody>
                    <a:bodyPr/>
                    <a:lstStyle/>
                    <a:p>
                      <a:pPr marL="742950" marR="0" lvl="0" indent="-285750" algn="l" rtl="0">
                        <a:lnSpc>
                          <a:spcPct val="100000"/>
                        </a:lnSpc>
                        <a:spcBef>
                          <a:spcPts val="300"/>
                        </a:spcBef>
                        <a:spcAft>
                          <a:spcPts val="0"/>
                        </a:spcAft>
                        <a:buFont typeface="Arial" panose="020B0604020202020204" pitchFamily="34" charset="0"/>
                        <a:buChar char="•"/>
                      </a:pPr>
                      <a:endParaRPr lang="en-GB" sz="1400" dirty="0">
                        <a:solidFill>
                          <a:schemeClr val="tx1"/>
                        </a:solidFill>
                        <a:latin typeface="+mj-lt"/>
                        <a:ea typeface="Helvetica Neue"/>
                        <a:cs typeface="Helvetica Neue"/>
                        <a:sym typeface="Helvetica Neue"/>
                      </a:endParaRPr>
                    </a:p>
                  </a:txBody>
                  <a:tcPr marL="0" marR="91438" marT="71991" marB="45719">
                    <a:solidFill>
                      <a:schemeClr val="bg1"/>
                    </a:solidFill>
                  </a:tcPr>
                </a:tc>
                <a:extLst>
                  <a:ext uri="{0D108BD9-81ED-4DB2-BD59-A6C34878D82A}">
                    <a16:rowId xmlns:a16="http://schemas.microsoft.com/office/drawing/2014/main" val="10001"/>
                  </a:ext>
                </a:extLst>
              </a:tr>
            </a:tbl>
          </a:graphicData>
        </a:graphic>
      </p:graphicFrame>
      <p:sp>
        <p:nvSpPr>
          <p:cNvPr id="24" name="Text Placeholder 23">
            <a:extLst>
              <a:ext uri="{FF2B5EF4-FFF2-40B4-BE49-F238E27FC236}">
                <a16:creationId xmlns:a16="http://schemas.microsoft.com/office/drawing/2014/main" id="{C2B1BC08-624C-4893-A29D-B10EF6DF23B0}"/>
              </a:ext>
            </a:extLst>
          </p:cNvPr>
          <p:cNvSpPr>
            <a:spLocks noGrp="1"/>
          </p:cNvSpPr>
          <p:nvPr>
            <p:ph type="body" sz="quarter" idx="12" hasCustomPrompt="1"/>
          </p:nvPr>
        </p:nvSpPr>
        <p:spPr>
          <a:xfrm>
            <a:off x="2295332" y="683824"/>
            <a:ext cx="3841944" cy="388937"/>
          </a:xfrm>
          <a:prstGeom prst="rect">
            <a:avLst/>
          </a:prstGeom>
        </p:spPr>
        <p:txBody>
          <a:bodyPr anchor="ctr"/>
          <a:lstStyle>
            <a:lvl1pPr marL="0" indent="0">
              <a:buNone/>
              <a:defRPr lang="en-GB" sz="1400" b="1" i="0" u="none" strike="noStrike" kern="1200" cap="none" dirty="0">
                <a:solidFill>
                  <a:schemeClr val="bg1"/>
                </a:solidFill>
                <a:latin typeface="+mj-lt"/>
                <a:ea typeface="+mn-ea"/>
                <a:cs typeface="+mn-cs"/>
              </a:defRPr>
            </a:lvl1pPr>
          </a:lstStyle>
          <a:p>
            <a:pPr lvl="0"/>
            <a:r>
              <a:rPr lang="en-GB" dirty="0"/>
              <a:t>Enter date</a:t>
            </a:r>
          </a:p>
        </p:txBody>
      </p:sp>
      <p:sp>
        <p:nvSpPr>
          <p:cNvPr id="25" name="TextBox 24">
            <a:extLst>
              <a:ext uri="{FF2B5EF4-FFF2-40B4-BE49-F238E27FC236}">
                <a16:creationId xmlns:a16="http://schemas.microsoft.com/office/drawing/2014/main" id="{F63FFB2B-59E1-4BF7-BB11-5C494834C3F4}"/>
              </a:ext>
            </a:extLst>
          </p:cNvPr>
          <p:cNvSpPr txBox="1"/>
          <p:nvPr/>
        </p:nvSpPr>
        <p:spPr>
          <a:xfrm>
            <a:off x="376980" y="669076"/>
            <a:ext cx="2212404" cy="418889"/>
          </a:xfrm>
          <a:prstGeom prst="rect">
            <a:avLst/>
          </a:prstGeom>
          <a:noFill/>
        </p:spPr>
        <p:txBody>
          <a:bodyPr wrap="square" rtlCol="0" anchor="ctr" anchorCtr="0">
            <a:noAutofit/>
          </a:bodyPr>
          <a:lstStyle/>
          <a:p>
            <a:r>
              <a:rPr lang="en-GB" sz="1400" b="1" i="0" u="none" strike="noStrike" kern="1200" cap="none" dirty="0">
                <a:solidFill>
                  <a:schemeClr val="bg1"/>
                </a:solidFill>
                <a:latin typeface="+mj-lt"/>
                <a:ea typeface="+mn-ea"/>
                <a:cs typeface="+mn-cs"/>
              </a:rPr>
              <a:t>Current projects up until:</a:t>
            </a:r>
          </a:p>
        </p:txBody>
      </p:sp>
      <p:sp>
        <p:nvSpPr>
          <p:cNvPr id="27" name="TextBox 26">
            <a:extLst>
              <a:ext uri="{FF2B5EF4-FFF2-40B4-BE49-F238E27FC236}">
                <a16:creationId xmlns:a16="http://schemas.microsoft.com/office/drawing/2014/main" id="{549F785F-38F7-4E1A-8067-A096E8049817}"/>
              </a:ext>
            </a:extLst>
          </p:cNvPr>
          <p:cNvSpPr txBox="1"/>
          <p:nvPr/>
        </p:nvSpPr>
        <p:spPr>
          <a:xfrm>
            <a:off x="6137274" y="669076"/>
            <a:ext cx="5572643" cy="388937"/>
          </a:xfrm>
          <a:prstGeom prst="rect">
            <a:avLst/>
          </a:prstGeom>
          <a:noFill/>
        </p:spPr>
        <p:txBody>
          <a:bodyPr wrap="square" rtlCol="0" anchor="ctr" anchorCtr="0">
            <a:noAutofit/>
          </a:bodyPr>
          <a:lstStyle/>
          <a:p>
            <a:r>
              <a:rPr lang="en-GB" sz="1400" b="1" i="0" u="none" strike="noStrike" kern="1200" cap="none" dirty="0">
                <a:solidFill>
                  <a:schemeClr val="bg1"/>
                </a:solidFill>
                <a:latin typeface="+mj-lt"/>
                <a:ea typeface="+mn-ea"/>
                <a:cs typeface="+mn-cs"/>
              </a:rPr>
              <a:t>Future projects (sold / proposed / likely / potential opportunities):</a:t>
            </a:r>
          </a:p>
        </p:txBody>
      </p:sp>
      <p:sp>
        <p:nvSpPr>
          <p:cNvPr id="30" name="Table Placeholder 3">
            <a:extLst>
              <a:ext uri="{FF2B5EF4-FFF2-40B4-BE49-F238E27FC236}">
                <a16:creationId xmlns:a16="http://schemas.microsoft.com/office/drawing/2014/main" id="{3F015467-6808-4E32-9EFC-158010FAD4EC}"/>
              </a:ext>
            </a:extLst>
          </p:cNvPr>
          <p:cNvSpPr>
            <a:spLocks noGrp="1"/>
          </p:cNvSpPr>
          <p:nvPr>
            <p:ph type="tbl" sz="quarter" idx="11" hasCustomPrompt="1"/>
          </p:nvPr>
        </p:nvSpPr>
        <p:spPr>
          <a:xfrm>
            <a:off x="6137590" y="5067022"/>
            <a:ext cx="5812866" cy="1492397"/>
          </a:xfrm>
          <a:prstGeom prst="rect">
            <a:avLst/>
          </a:prstGeom>
        </p:spPr>
        <p:txBody>
          <a:bodyPr/>
          <a:lstStyle>
            <a:lvl1pPr>
              <a:defRPr sz="1400">
                <a:latin typeface="+mj-lt"/>
              </a:defRPr>
            </a:lvl1pPr>
            <a:lvl2pPr>
              <a:defRPr sz="1400">
                <a:latin typeface="+mj-lt"/>
              </a:defRPr>
            </a:lvl2pPr>
          </a:lstStyle>
          <a:p>
            <a:r>
              <a:rPr lang="en-GB" dirty="0"/>
              <a:t>Enter table of Risks &amp; Issues with columns: Risk / Issue name; RAG; Mitigation &amp; Timescale; Risk owner</a:t>
            </a:r>
          </a:p>
        </p:txBody>
      </p:sp>
      <p:sp>
        <p:nvSpPr>
          <p:cNvPr id="35" name="Content Placeholder 2">
            <a:extLst>
              <a:ext uri="{FF2B5EF4-FFF2-40B4-BE49-F238E27FC236}">
                <a16:creationId xmlns:a16="http://schemas.microsoft.com/office/drawing/2014/main" id="{A44B3DE5-25E4-4D89-A192-A555F3383188}"/>
              </a:ext>
            </a:extLst>
          </p:cNvPr>
          <p:cNvSpPr>
            <a:spLocks noGrp="1"/>
          </p:cNvSpPr>
          <p:nvPr>
            <p:ph idx="1" hasCustomPrompt="1"/>
          </p:nvPr>
        </p:nvSpPr>
        <p:spPr>
          <a:xfrm>
            <a:off x="376981" y="1087510"/>
            <a:ext cx="5720090" cy="3486871"/>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dirty="0"/>
              <a:t>Enter table of projects with: Project names; Project value (£); Start Date; End Date; Resourcing; Deliverables</a:t>
            </a:r>
          </a:p>
        </p:txBody>
      </p:sp>
      <p:sp>
        <p:nvSpPr>
          <p:cNvPr id="23" name="Rectangle 22">
            <a:extLst>
              <a:ext uri="{FF2B5EF4-FFF2-40B4-BE49-F238E27FC236}">
                <a16:creationId xmlns:a16="http://schemas.microsoft.com/office/drawing/2014/main" id="{A1CD65BB-4E33-40DB-91F6-6CEC4E168DD2}"/>
              </a:ext>
            </a:extLst>
          </p:cNvPr>
          <p:cNvSpPr/>
          <p:nvPr/>
        </p:nvSpPr>
        <p:spPr>
          <a:xfrm>
            <a:off x="9401788" y="117282"/>
            <a:ext cx="600952" cy="490528"/>
          </a:xfrm>
          <a:prstGeom prst="rect">
            <a:avLst/>
          </a:prstGeom>
          <a:solidFill>
            <a:srgbClr val="90BA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dirty="0">
                <a:solidFill>
                  <a:prstClr val="white"/>
                </a:solidFill>
                <a:latin typeface="+mj-lt"/>
                <a:sym typeface="Arial"/>
              </a:rPr>
              <a:t>Site Lead</a:t>
            </a:r>
          </a:p>
        </p:txBody>
      </p:sp>
      <p:sp>
        <p:nvSpPr>
          <p:cNvPr id="28" name="Rectangle 27">
            <a:extLst>
              <a:ext uri="{FF2B5EF4-FFF2-40B4-BE49-F238E27FC236}">
                <a16:creationId xmlns:a16="http://schemas.microsoft.com/office/drawing/2014/main" id="{D95AB14E-2DA4-4069-BBC9-6F1244020E68}"/>
              </a:ext>
            </a:extLst>
          </p:cNvPr>
          <p:cNvSpPr/>
          <p:nvPr/>
        </p:nvSpPr>
        <p:spPr>
          <a:xfrm>
            <a:off x="10002740" y="117282"/>
            <a:ext cx="1944538" cy="490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dirty="0">
                <a:solidFill>
                  <a:prstClr val="black"/>
                </a:solidFill>
                <a:latin typeface="Calibri" panose="020F0502020204030204"/>
                <a:sym typeface="Arial"/>
              </a:rPr>
              <a:t> </a:t>
            </a:r>
          </a:p>
        </p:txBody>
      </p:sp>
      <p:sp>
        <p:nvSpPr>
          <p:cNvPr id="31" name="Text Placeholder 38">
            <a:extLst>
              <a:ext uri="{FF2B5EF4-FFF2-40B4-BE49-F238E27FC236}">
                <a16:creationId xmlns:a16="http://schemas.microsoft.com/office/drawing/2014/main" id="{E40DCCEC-5E51-4C37-B518-66DB900F4F86}"/>
              </a:ext>
            </a:extLst>
          </p:cNvPr>
          <p:cNvSpPr>
            <a:spLocks noGrp="1"/>
          </p:cNvSpPr>
          <p:nvPr>
            <p:ph type="body" sz="quarter" idx="15" hasCustomPrompt="1"/>
          </p:nvPr>
        </p:nvSpPr>
        <p:spPr>
          <a:xfrm>
            <a:off x="10002071" y="111967"/>
            <a:ext cx="1944538" cy="493467"/>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a:t>Enter name</a:t>
            </a:r>
            <a:endParaRPr lang="en-GB" dirty="0"/>
          </a:p>
        </p:txBody>
      </p:sp>
      <p:sp>
        <p:nvSpPr>
          <p:cNvPr id="32" name="Rectangle 31">
            <a:extLst>
              <a:ext uri="{FF2B5EF4-FFF2-40B4-BE49-F238E27FC236}">
                <a16:creationId xmlns:a16="http://schemas.microsoft.com/office/drawing/2014/main" id="{6750E7DF-190D-4515-9D81-4DC9A9AE3A1D}"/>
              </a:ext>
            </a:extLst>
          </p:cNvPr>
          <p:cNvSpPr/>
          <p:nvPr/>
        </p:nvSpPr>
        <p:spPr>
          <a:xfrm>
            <a:off x="6807170" y="117282"/>
            <a:ext cx="600952" cy="490528"/>
          </a:xfrm>
          <a:prstGeom prst="rect">
            <a:avLst/>
          </a:prstGeom>
          <a:solidFill>
            <a:srgbClr val="90BA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white"/>
                </a:solidFill>
                <a:latin typeface="+mj-lt"/>
                <a:sym typeface="Arial"/>
              </a:rPr>
              <a:t>Strat. </a:t>
            </a:r>
            <a:r>
              <a:rPr lang="en-GB" sz="1200" b="1" dirty="0">
                <a:solidFill>
                  <a:prstClr val="white"/>
                </a:solidFill>
                <a:latin typeface="+mj-lt"/>
                <a:sym typeface="Arial"/>
              </a:rPr>
              <a:t>Lead</a:t>
            </a:r>
          </a:p>
        </p:txBody>
      </p:sp>
      <p:sp>
        <p:nvSpPr>
          <p:cNvPr id="37" name="Rectangle 36">
            <a:extLst>
              <a:ext uri="{FF2B5EF4-FFF2-40B4-BE49-F238E27FC236}">
                <a16:creationId xmlns:a16="http://schemas.microsoft.com/office/drawing/2014/main" id="{253DDA59-52F7-45D3-AA7E-F90FB00EEF46}"/>
              </a:ext>
            </a:extLst>
          </p:cNvPr>
          <p:cNvSpPr/>
          <p:nvPr/>
        </p:nvSpPr>
        <p:spPr>
          <a:xfrm>
            <a:off x="7408122" y="117282"/>
            <a:ext cx="1944538" cy="490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GB" sz="1200" b="1" dirty="0">
              <a:solidFill>
                <a:prstClr val="black"/>
              </a:solidFill>
              <a:latin typeface="Calibri" panose="020F0502020204030204"/>
              <a:sym typeface="Arial"/>
            </a:endParaRPr>
          </a:p>
        </p:txBody>
      </p:sp>
      <p:sp>
        <p:nvSpPr>
          <p:cNvPr id="38" name="Text Placeholder 38">
            <a:extLst>
              <a:ext uri="{FF2B5EF4-FFF2-40B4-BE49-F238E27FC236}">
                <a16:creationId xmlns:a16="http://schemas.microsoft.com/office/drawing/2014/main" id="{0F6473A5-10F4-4051-BC43-05A4D79DF870}"/>
              </a:ext>
            </a:extLst>
          </p:cNvPr>
          <p:cNvSpPr>
            <a:spLocks noGrp="1"/>
          </p:cNvSpPr>
          <p:nvPr>
            <p:ph type="body" sz="quarter" idx="19" hasCustomPrompt="1"/>
          </p:nvPr>
        </p:nvSpPr>
        <p:spPr>
          <a:xfrm>
            <a:off x="7407453" y="111967"/>
            <a:ext cx="1944538" cy="493467"/>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a:t>Enter name</a:t>
            </a:r>
            <a:endParaRPr lang="en-GB" dirty="0"/>
          </a:p>
        </p:txBody>
      </p:sp>
      <p:graphicFrame>
        <p:nvGraphicFramePr>
          <p:cNvPr id="26" name="Google Shape;942;g6b7fea2f07_4_567">
            <a:extLst>
              <a:ext uri="{FF2B5EF4-FFF2-40B4-BE49-F238E27FC236}">
                <a16:creationId xmlns:a16="http://schemas.microsoft.com/office/drawing/2014/main" id="{66E0C9DE-566E-4851-8E61-32BB1AD4D8A6}"/>
              </a:ext>
            </a:extLst>
          </p:cNvPr>
          <p:cNvGraphicFramePr/>
          <p:nvPr>
            <p:extLst>
              <p:ext uri="{D42A27DB-BD31-4B8C-83A1-F6EECF244321}">
                <p14:modId xmlns:p14="http://schemas.microsoft.com/office/powerpoint/2010/main" val="1690255203"/>
              </p:ext>
            </p:extLst>
          </p:nvPr>
        </p:nvGraphicFramePr>
        <p:xfrm>
          <a:off x="6138139" y="2643839"/>
          <a:ext cx="5814972" cy="1919436"/>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dirty="0">
                          <a:solidFill>
                            <a:schemeClr val="bg1"/>
                          </a:solidFill>
                          <a:latin typeface="+mj-lt"/>
                          <a:ea typeface="Helvetica Neue"/>
                          <a:cs typeface="Helvetica Neue"/>
                          <a:sym typeface="Helvetica Neue"/>
                        </a:rPr>
                        <a:t>Team Health &amp; Happiness:</a:t>
                      </a:r>
                      <a:endParaRPr sz="1400" b="1" dirty="0">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1523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sz="1400" b="1" dirty="0">
                        <a:solidFill>
                          <a:schemeClr val="bg1"/>
                        </a:solidFill>
                        <a:latin typeface="+mj-lt"/>
                      </a:endParaRPr>
                    </a:p>
                  </a:txBody>
                  <a:tcPr marL="91438" marR="91438" marT="45719" marB="45719" anchor="ctr">
                    <a:noFill/>
                  </a:tcPr>
                </a:tc>
                <a:extLst>
                  <a:ext uri="{0D108BD9-81ED-4DB2-BD59-A6C34878D82A}">
                    <a16:rowId xmlns:a16="http://schemas.microsoft.com/office/drawing/2014/main" val="2373790788"/>
                  </a:ext>
                </a:extLst>
              </a:tr>
            </a:tbl>
          </a:graphicData>
        </a:graphic>
      </p:graphicFrame>
      <p:sp>
        <p:nvSpPr>
          <p:cNvPr id="39" name="Content Placeholder 2">
            <a:extLst>
              <a:ext uri="{FF2B5EF4-FFF2-40B4-BE49-F238E27FC236}">
                <a16:creationId xmlns:a16="http://schemas.microsoft.com/office/drawing/2014/main" id="{3B4F516A-7F2E-4AEB-8409-00FCF8B044CA}"/>
              </a:ext>
            </a:extLst>
          </p:cNvPr>
          <p:cNvSpPr>
            <a:spLocks noGrp="1"/>
          </p:cNvSpPr>
          <p:nvPr>
            <p:ph idx="14"/>
          </p:nvPr>
        </p:nvSpPr>
        <p:spPr>
          <a:xfrm>
            <a:off x="6140246" y="1100085"/>
            <a:ext cx="5812865" cy="1492397"/>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40" name="Content Placeholder 2">
            <a:extLst>
              <a:ext uri="{FF2B5EF4-FFF2-40B4-BE49-F238E27FC236}">
                <a16:creationId xmlns:a16="http://schemas.microsoft.com/office/drawing/2014/main" id="{B9C32825-C0AA-4815-848C-7DCEE6178061}"/>
              </a:ext>
            </a:extLst>
          </p:cNvPr>
          <p:cNvSpPr>
            <a:spLocks noGrp="1"/>
          </p:cNvSpPr>
          <p:nvPr>
            <p:ph idx="20"/>
          </p:nvPr>
        </p:nvSpPr>
        <p:spPr>
          <a:xfrm>
            <a:off x="6133744" y="3045902"/>
            <a:ext cx="5812865" cy="1492397"/>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graphicFrame>
        <p:nvGraphicFramePr>
          <p:cNvPr id="34" name="Google Shape;940;g6b7fea2f07_4_567">
            <a:extLst>
              <a:ext uri="{FF2B5EF4-FFF2-40B4-BE49-F238E27FC236}">
                <a16:creationId xmlns:a16="http://schemas.microsoft.com/office/drawing/2014/main" id="{4C4C134F-13E6-49E2-903F-3F737AA492FE}"/>
              </a:ext>
            </a:extLst>
          </p:cNvPr>
          <p:cNvGraphicFramePr/>
          <p:nvPr>
            <p:extLst>
              <p:ext uri="{D42A27DB-BD31-4B8C-83A1-F6EECF244321}">
                <p14:modId xmlns:p14="http://schemas.microsoft.com/office/powerpoint/2010/main" val="56843873"/>
              </p:ext>
            </p:extLst>
          </p:nvPr>
        </p:nvGraphicFramePr>
        <p:xfrm>
          <a:off x="390175" y="4639983"/>
          <a:ext cx="5713397" cy="1919436"/>
        </p:xfrm>
        <a:graphic>
          <a:graphicData uri="http://schemas.openxmlformats.org/drawingml/2006/table">
            <a:tbl>
              <a:tblPr firstRow="1" bandRow="1">
                <a:noFill/>
              </a:tblPr>
              <a:tblGrid>
                <a:gridCol w="5713397">
                  <a:extLst>
                    <a:ext uri="{9D8B030D-6E8A-4147-A177-3AD203B41FA5}">
                      <a16:colId xmlns:a16="http://schemas.microsoft.com/office/drawing/2014/main" val="20000"/>
                    </a:ext>
                  </a:extLst>
                </a:gridCol>
              </a:tblGrid>
              <a:tr h="392074">
                <a:tc>
                  <a:txBody>
                    <a:bodyPr/>
                    <a:lstStyle/>
                    <a:p>
                      <a:pPr marL="0" marR="0" lvl="0" indent="0" algn="l">
                        <a:lnSpc>
                          <a:spcPct val="100000"/>
                        </a:lnSpc>
                        <a:spcBef>
                          <a:spcPts val="0"/>
                        </a:spcBef>
                        <a:spcAft>
                          <a:spcPts val="0"/>
                        </a:spcAft>
                        <a:buNone/>
                      </a:pPr>
                      <a:r>
                        <a:rPr lang="en-GB" sz="1400" b="1" dirty="0">
                          <a:solidFill>
                            <a:schemeClr val="bg1"/>
                          </a:solidFill>
                          <a:latin typeface="+mj-lt"/>
                        </a:rPr>
                        <a:t>Client Overview:</a:t>
                      </a:r>
                      <a:endParaRPr sz="1400" b="1" dirty="0">
                        <a:solidFill>
                          <a:schemeClr val="bg1"/>
                        </a:solidFill>
                        <a:latin typeface="+mj-lt"/>
                      </a:endParaRPr>
                    </a:p>
                  </a:txBody>
                  <a:tcPr marL="91438" marR="91438" marT="45719" marB="45719" anchor="ctr">
                    <a:solidFill>
                      <a:schemeClr val="bg2"/>
                    </a:solidFill>
                  </a:tcPr>
                </a:tc>
                <a:extLst>
                  <a:ext uri="{0D108BD9-81ED-4DB2-BD59-A6C34878D82A}">
                    <a16:rowId xmlns:a16="http://schemas.microsoft.com/office/drawing/2014/main" val="10000"/>
                  </a:ext>
                </a:extLst>
              </a:tr>
              <a:tr h="1527362">
                <a:tc>
                  <a:txBody>
                    <a:bodyPr/>
                    <a:lstStyle/>
                    <a:p>
                      <a:pPr marL="457200" marR="0" lvl="0" indent="0" algn="l" rtl="0">
                        <a:lnSpc>
                          <a:spcPct val="100000"/>
                        </a:lnSpc>
                        <a:spcBef>
                          <a:spcPts val="300"/>
                        </a:spcBef>
                        <a:spcAft>
                          <a:spcPts val="0"/>
                        </a:spcAft>
                        <a:buNone/>
                      </a:pPr>
                      <a:endParaRPr lang="en-GB" sz="1400" b="0" dirty="0">
                        <a:solidFill>
                          <a:schemeClr val="bg1"/>
                        </a:solidFill>
                        <a:latin typeface="+mj-lt"/>
                        <a:ea typeface="Helvetica Neue"/>
                        <a:cs typeface="Helvetica Neue"/>
                      </a:endParaRPr>
                    </a:p>
                  </a:txBody>
                  <a:tcPr marL="0" marR="72000" marT="72000" marB="0">
                    <a:solidFill>
                      <a:schemeClr val="bg2"/>
                    </a:solidFill>
                  </a:tcPr>
                </a:tc>
                <a:extLst>
                  <a:ext uri="{0D108BD9-81ED-4DB2-BD59-A6C34878D82A}">
                    <a16:rowId xmlns:a16="http://schemas.microsoft.com/office/drawing/2014/main" val="10001"/>
                  </a:ext>
                </a:extLst>
              </a:tr>
            </a:tbl>
          </a:graphicData>
        </a:graphic>
      </p:graphicFrame>
      <p:sp>
        <p:nvSpPr>
          <p:cNvPr id="41" name="TextBox 40">
            <a:extLst>
              <a:ext uri="{FF2B5EF4-FFF2-40B4-BE49-F238E27FC236}">
                <a16:creationId xmlns:a16="http://schemas.microsoft.com/office/drawing/2014/main" id="{ABE9C90A-BD2A-4079-81C7-790727126A4C}"/>
              </a:ext>
            </a:extLst>
          </p:cNvPr>
          <p:cNvSpPr txBox="1"/>
          <p:nvPr/>
        </p:nvSpPr>
        <p:spPr>
          <a:xfrm>
            <a:off x="370479" y="2268706"/>
            <a:ext cx="2212404" cy="418889"/>
          </a:xfrm>
          <a:prstGeom prst="rect">
            <a:avLst/>
          </a:prstGeom>
          <a:noFill/>
        </p:spPr>
        <p:txBody>
          <a:bodyPr wrap="square" rtlCol="0" anchor="ctr" anchorCtr="0">
            <a:noAutofit/>
          </a:bodyPr>
          <a:lstStyle/>
          <a:p>
            <a:r>
              <a:rPr lang="en-GB" sz="1400" b="1" i="0" u="none" strike="noStrike" kern="1200" cap="none" dirty="0">
                <a:solidFill>
                  <a:schemeClr val="bg1"/>
                </a:solidFill>
                <a:latin typeface="+mj-lt"/>
                <a:ea typeface="+mn-ea"/>
                <a:cs typeface="+mn-cs"/>
              </a:rPr>
              <a:t>Current projects up until:</a:t>
            </a:r>
          </a:p>
        </p:txBody>
      </p:sp>
      <p:sp>
        <p:nvSpPr>
          <p:cNvPr id="42" name="Content Placeholder 2">
            <a:extLst>
              <a:ext uri="{FF2B5EF4-FFF2-40B4-BE49-F238E27FC236}">
                <a16:creationId xmlns:a16="http://schemas.microsoft.com/office/drawing/2014/main" id="{9455BDF2-93C2-40DA-A95A-7B80F9281C8E}"/>
              </a:ext>
            </a:extLst>
          </p:cNvPr>
          <p:cNvSpPr>
            <a:spLocks noGrp="1"/>
          </p:cNvSpPr>
          <p:nvPr>
            <p:ph idx="22" hasCustomPrompt="1"/>
          </p:nvPr>
        </p:nvSpPr>
        <p:spPr>
          <a:xfrm>
            <a:off x="370480" y="4992816"/>
            <a:ext cx="5720090" cy="1566604"/>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chemeClr val="bg1"/>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dirty="0"/>
              <a:t>Write a simple pen profile summary of this client, including relevant background, maturity, and overview of active work</a:t>
            </a:r>
          </a:p>
        </p:txBody>
      </p:sp>
    </p:spTree>
    <p:extLst>
      <p:ext uri="{BB962C8B-B14F-4D97-AF65-F5344CB8AC3E}">
        <p14:creationId xmlns:p14="http://schemas.microsoft.com/office/powerpoint/2010/main" val="305940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8FCCEE04-1991-4570-9469-3F0143C7DA4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781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54555B-63B9-478B-3F4D-672AF4913AD8}"/>
              </a:ext>
            </a:extLst>
          </p:cNvPr>
          <p:cNvSpPr>
            <a:spLocks noGrp="1"/>
          </p:cNvSpPr>
          <p:nvPr>
            <p:ph type="title" idx="4294967295"/>
          </p:nvPr>
        </p:nvSpPr>
        <p:spPr>
          <a:xfrm>
            <a:off x="1438275" y="2266950"/>
            <a:ext cx="6210300" cy="14557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3800" rtl="0" eaLnBrk="1" fontAlgn="base" latinLnBrk="0" hangingPunct="1">
              <a:lnSpc>
                <a:spcPct val="90000"/>
              </a:lnSpc>
              <a:spcBef>
                <a:spcPct val="0"/>
              </a:spcBef>
              <a:spcAft>
                <a:spcPct val="0"/>
              </a:spcAft>
              <a:buClrTx/>
              <a:buSzTx/>
              <a:buFont typeface="Arial" panose="020B0604020202020204" pitchFamily="34" charset="0"/>
              <a:buNone/>
              <a:tabLst>
                <a:tab pos="275436" algn="l"/>
              </a:tabLst>
              <a:defRPr/>
            </a:pPr>
            <a:r>
              <a:rPr kumimoji="0" lang="en-US" sz="3200" b="0" i="0" u="none" strike="noStrike" kern="0" cap="none" spc="0" normalizeH="0" baseline="0" noProof="0" dirty="0">
                <a:ln>
                  <a:noFill/>
                </a:ln>
                <a:solidFill>
                  <a:srgbClr val="060606"/>
                </a:solidFill>
                <a:effectLst/>
                <a:uLnTx/>
                <a:uFillTx/>
                <a:latin typeface="+mj-lt"/>
                <a:ea typeface="Open Sans" panose="020B0606030504020204" pitchFamily="34" charset="0"/>
                <a:cs typeface="Open Sans" panose="020B0606030504020204" pitchFamily="34" charset="0"/>
              </a:rPr>
              <a:t>Assistive Technology presentation to Co-production Network</a:t>
            </a:r>
            <a:endParaRPr kumimoji="0" lang="en-GB" sz="3200" b="0" i="0" u="none" strike="noStrike" kern="0" cap="none" spc="0" normalizeH="0" baseline="0" noProof="0" dirty="0">
              <a:ln>
                <a:noFill/>
              </a:ln>
              <a:solidFill>
                <a:srgbClr val="060606"/>
              </a:solidFill>
              <a:effectLst/>
              <a:uLnTx/>
              <a:uFillTx/>
              <a:latin typeface="+mj-lt"/>
              <a:ea typeface="Open Sans" panose="020B0606030504020204" pitchFamily="34" charset="0"/>
              <a:cs typeface="Open Sans" panose="020B0606030504020204" pitchFamily="34" charset="0"/>
            </a:endParaRPr>
          </a:p>
        </p:txBody>
      </p:sp>
      <p:pic>
        <p:nvPicPr>
          <p:cNvPr id="6" name="Picture Placeholder 5" descr="Slough Borough Council logo">
            <a:extLst>
              <a:ext uri="{FF2B5EF4-FFF2-40B4-BE49-F238E27FC236}">
                <a16:creationId xmlns:a16="http://schemas.microsoft.com/office/drawing/2014/main" id="{86695E4A-990D-C8E4-E260-BE62CFF51BF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425" b="5425"/>
          <a:stretch>
            <a:fillRect/>
          </a:stretch>
        </p:blipFill>
        <p:spPr/>
      </p:pic>
    </p:spTree>
    <p:extLst>
      <p:ext uri="{BB962C8B-B14F-4D97-AF65-F5344CB8AC3E}">
        <p14:creationId xmlns:p14="http://schemas.microsoft.com/office/powerpoint/2010/main" val="2313326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CD0A77-BAE3-C1C1-387B-88DDFD1E6C8C}"/>
              </a:ext>
            </a:extLst>
          </p:cNvPr>
          <p:cNvSpPr>
            <a:spLocks noGrp="1"/>
          </p:cNvSpPr>
          <p:nvPr>
            <p:ph type="title"/>
          </p:nvPr>
        </p:nvSpPr>
        <p:spPr/>
        <p:txBody>
          <a:bodyPr/>
          <a:lstStyle/>
          <a:p>
            <a:r>
              <a:rPr lang="en-US" dirty="0">
                <a:solidFill>
                  <a:srgbClr val="060606"/>
                </a:solidFill>
              </a:rPr>
              <a:t>Outcomes and benefits expected </a:t>
            </a:r>
            <a:endParaRPr lang="en-GB" dirty="0">
              <a:solidFill>
                <a:srgbClr val="060606"/>
              </a:solidFill>
            </a:endParaRPr>
          </a:p>
        </p:txBody>
      </p:sp>
      <p:sp>
        <p:nvSpPr>
          <p:cNvPr id="2" name="Content Placeholder 1">
            <a:extLst>
              <a:ext uri="{FF2B5EF4-FFF2-40B4-BE49-F238E27FC236}">
                <a16:creationId xmlns:a16="http://schemas.microsoft.com/office/drawing/2014/main" id="{8C10D2E3-29D3-C510-2901-6A245D9E8A6A}"/>
              </a:ext>
            </a:extLst>
          </p:cNvPr>
          <p:cNvSpPr>
            <a:spLocks noGrp="1"/>
          </p:cNvSpPr>
          <p:nvPr>
            <p:ph idx="1"/>
          </p:nvPr>
        </p:nvSpPr>
        <p:spPr/>
        <p:txBody>
          <a:bodyPr/>
          <a:lstStyle/>
          <a:p>
            <a:pPr lvl="3"/>
            <a:r>
              <a:rPr lang="en-US" dirty="0">
                <a:solidFill>
                  <a:srgbClr val="060606"/>
                </a:solidFill>
              </a:rPr>
              <a:t>Increasing independence and choice for residents </a:t>
            </a:r>
          </a:p>
          <a:p>
            <a:pPr lvl="3"/>
            <a:r>
              <a:rPr lang="en-US" dirty="0">
                <a:solidFill>
                  <a:srgbClr val="060606"/>
                </a:solidFill>
              </a:rPr>
              <a:t>Increase in service users returning home after hospital stays </a:t>
            </a:r>
          </a:p>
          <a:p>
            <a:pPr lvl="3"/>
            <a:r>
              <a:rPr lang="en-US" dirty="0">
                <a:solidFill>
                  <a:srgbClr val="060606"/>
                </a:solidFill>
              </a:rPr>
              <a:t>Improvement in the customer experience </a:t>
            </a:r>
          </a:p>
          <a:p>
            <a:pPr lvl="3"/>
            <a:r>
              <a:rPr lang="en-US" dirty="0">
                <a:solidFill>
                  <a:srgbClr val="060606"/>
                </a:solidFill>
              </a:rPr>
              <a:t>Improved process for staff </a:t>
            </a:r>
          </a:p>
          <a:p>
            <a:pPr lvl="3"/>
            <a:r>
              <a:rPr lang="en-US" dirty="0">
                <a:solidFill>
                  <a:srgbClr val="060606"/>
                </a:solidFill>
              </a:rPr>
              <a:t>Support for carers </a:t>
            </a:r>
          </a:p>
          <a:p>
            <a:pPr lvl="3"/>
            <a:endParaRPr lang="en-US" dirty="0">
              <a:solidFill>
                <a:srgbClr val="060606"/>
              </a:solidFill>
            </a:endParaRPr>
          </a:p>
          <a:p>
            <a:pPr lvl="3"/>
            <a:endParaRPr lang="en-US" dirty="0">
              <a:solidFill>
                <a:srgbClr val="060606"/>
              </a:solidFill>
            </a:endParaRPr>
          </a:p>
          <a:p>
            <a:pPr lvl="3"/>
            <a:r>
              <a:rPr lang="en-US" dirty="0">
                <a:solidFill>
                  <a:srgbClr val="060606"/>
                </a:solidFill>
              </a:rPr>
              <a:t>Avoidance of low-cost care packages such as medication and prompting </a:t>
            </a:r>
          </a:p>
          <a:p>
            <a:pPr lvl="3"/>
            <a:r>
              <a:rPr lang="en-US" dirty="0">
                <a:solidFill>
                  <a:srgbClr val="060606"/>
                </a:solidFill>
              </a:rPr>
              <a:t>Lower volume and cost of care packages </a:t>
            </a:r>
          </a:p>
          <a:p>
            <a:pPr lvl="3"/>
            <a:r>
              <a:rPr lang="en-US" dirty="0">
                <a:solidFill>
                  <a:srgbClr val="060606"/>
                </a:solidFill>
              </a:rPr>
              <a:t>Delaying the need for interim and permanent residential placements </a:t>
            </a:r>
          </a:p>
          <a:p>
            <a:pPr lvl="3"/>
            <a:r>
              <a:rPr lang="en-US" dirty="0">
                <a:solidFill>
                  <a:srgbClr val="060606"/>
                </a:solidFill>
              </a:rPr>
              <a:t>Reduction in 1-2-1 support hours – less intrusive support where appropriate and enabling people to meet </a:t>
            </a:r>
            <a:r>
              <a:rPr lang="en-US">
                <a:solidFill>
                  <a:srgbClr val="060606"/>
                </a:solidFill>
              </a:rPr>
              <a:t>their outcomes.</a:t>
            </a:r>
            <a:endParaRPr lang="en-US" dirty="0">
              <a:solidFill>
                <a:srgbClr val="060606"/>
              </a:solidFill>
            </a:endParaRPr>
          </a:p>
          <a:p>
            <a:endParaRPr lang="en-GB" dirty="0">
              <a:solidFill>
                <a:srgbClr val="060606"/>
              </a:solidFill>
            </a:endParaRPr>
          </a:p>
        </p:txBody>
      </p:sp>
      <p:sp>
        <p:nvSpPr>
          <p:cNvPr id="4" name="Arrow: Up 3">
            <a:extLst>
              <a:ext uri="{FF2B5EF4-FFF2-40B4-BE49-F238E27FC236}">
                <a16:creationId xmlns:a16="http://schemas.microsoft.com/office/drawing/2014/main" id="{20891C66-E33D-7DB5-0493-0E0E7BC75769}"/>
              </a:ext>
              <a:ext uri="{C183D7F6-B498-43B3-948B-1728B52AA6E4}">
                <adec:decorative xmlns:adec="http://schemas.microsoft.com/office/drawing/2017/decorative" val="1"/>
              </a:ext>
            </a:extLst>
          </p:cNvPr>
          <p:cNvSpPr/>
          <p:nvPr/>
        </p:nvSpPr>
        <p:spPr>
          <a:xfrm>
            <a:off x="802754" y="1753298"/>
            <a:ext cx="1118325" cy="135062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Up 4">
            <a:extLst>
              <a:ext uri="{FF2B5EF4-FFF2-40B4-BE49-F238E27FC236}">
                <a16:creationId xmlns:a16="http://schemas.microsoft.com/office/drawing/2014/main" id="{D9667898-8016-ABDE-2F90-9AA19D345C3E}"/>
              </a:ext>
              <a:ext uri="{C183D7F6-B498-43B3-948B-1728B52AA6E4}">
                <adec:decorative xmlns:adec="http://schemas.microsoft.com/office/drawing/2017/decorative" val="1"/>
              </a:ext>
            </a:extLst>
          </p:cNvPr>
          <p:cNvSpPr/>
          <p:nvPr/>
        </p:nvSpPr>
        <p:spPr>
          <a:xfrm rot="10800000">
            <a:off x="802753" y="4187504"/>
            <a:ext cx="1118325" cy="1350628"/>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524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28A631-AF21-4CB2-1B89-7A8920C53F2A}"/>
              </a:ext>
            </a:extLst>
          </p:cNvPr>
          <p:cNvSpPr>
            <a:spLocks noGrp="1"/>
          </p:cNvSpPr>
          <p:nvPr>
            <p:ph type="title"/>
          </p:nvPr>
        </p:nvSpPr>
        <p:spPr/>
        <p:txBody>
          <a:bodyPr/>
          <a:lstStyle/>
          <a:p>
            <a:r>
              <a:rPr lang="en-US" dirty="0">
                <a:solidFill>
                  <a:srgbClr val="060606"/>
                </a:solidFill>
              </a:rPr>
              <a:t>Our ask of the Co-production Network </a:t>
            </a:r>
            <a:endParaRPr lang="en-GB" dirty="0">
              <a:solidFill>
                <a:srgbClr val="060606"/>
              </a:solidFill>
            </a:endParaRPr>
          </a:p>
        </p:txBody>
      </p:sp>
      <p:sp>
        <p:nvSpPr>
          <p:cNvPr id="4" name="Rectangle: Rounded Corners 3">
            <a:extLst>
              <a:ext uri="{FF2B5EF4-FFF2-40B4-BE49-F238E27FC236}">
                <a16:creationId xmlns:a16="http://schemas.microsoft.com/office/drawing/2014/main" id="{8E4C2084-7CA7-1EC7-D9A1-3676F2F2953E}"/>
              </a:ext>
              <a:ext uri="{C183D7F6-B498-43B3-948B-1728B52AA6E4}">
                <adec:decorative xmlns:adec="http://schemas.microsoft.com/office/drawing/2017/decorative" val="1"/>
              </a:ext>
            </a:extLst>
          </p:cNvPr>
          <p:cNvSpPr/>
          <p:nvPr/>
        </p:nvSpPr>
        <p:spPr>
          <a:xfrm>
            <a:off x="612396" y="4362275"/>
            <a:ext cx="10892641" cy="2021747"/>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B4B0F779-A679-DB50-DDC8-26F1849C5686}"/>
              </a:ext>
            </a:extLst>
          </p:cNvPr>
          <p:cNvSpPr>
            <a:spLocks noGrp="1"/>
          </p:cNvSpPr>
          <p:nvPr>
            <p:ph idx="1"/>
          </p:nvPr>
        </p:nvSpPr>
        <p:spPr/>
        <p:txBody>
          <a:bodyPr>
            <a:normAutofit fontScale="92500" lnSpcReduction="10000"/>
          </a:bodyPr>
          <a:lstStyle/>
          <a:p>
            <a:pPr marL="0" indent="0">
              <a:buNone/>
            </a:pPr>
            <a:r>
              <a:rPr lang="en-US" dirty="0">
                <a:solidFill>
                  <a:srgbClr val="060606"/>
                </a:solidFill>
              </a:rPr>
              <a:t>A clear objective of SBC is to regularly and effectively engage with our community to make sure that our services are fit for purpose and align with our aspirations to increase independence and choice.  </a:t>
            </a:r>
          </a:p>
          <a:p>
            <a:pPr marL="0" indent="0">
              <a:buNone/>
            </a:pPr>
            <a:endParaRPr lang="en-US" dirty="0">
              <a:solidFill>
                <a:srgbClr val="060606"/>
              </a:solidFill>
            </a:endParaRPr>
          </a:p>
          <a:p>
            <a:pPr marL="0" indent="0">
              <a:buNone/>
            </a:pPr>
            <a:r>
              <a:rPr lang="en-US" dirty="0">
                <a:solidFill>
                  <a:srgbClr val="060606"/>
                </a:solidFill>
              </a:rPr>
              <a:t>We would like the co-production network to be actively involved the design and communication of our new assistive technology Target Operating Model to play a critical friend role and ensure that our new ways of working is accessible and easy to use for residents, and to make sure that we are communicating changes as widely and effectively as possible. </a:t>
            </a:r>
          </a:p>
          <a:p>
            <a:pPr marL="0" indent="0">
              <a:buNone/>
            </a:pPr>
            <a:endParaRPr lang="en-US" dirty="0">
              <a:solidFill>
                <a:srgbClr val="060606"/>
              </a:solidFill>
            </a:endParaRPr>
          </a:p>
          <a:p>
            <a:pPr marL="0" indent="0">
              <a:buNone/>
            </a:pPr>
            <a:r>
              <a:rPr lang="en-US" dirty="0">
                <a:solidFill>
                  <a:srgbClr val="060606"/>
                </a:solidFill>
              </a:rPr>
              <a:t>This will involve:</a:t>
            </a:r>
          </a:p>
          <a:p>
            <a:pPr marL="342900"/>
            <a:r>
              <a:rPr lang="en-US" dirty="0">
                <a:solidFill>
                  <a:srgbClr val="060606"/>
                </a:solidFill>
              </a:rPr>
              <a:t>Attending the project team meeting each fortnight </a:t>
            </a:r>
          </a:p>
          <a:p>
            <a:pPr marL="342900"/>
            <a:r>
              <a:rPr lang="en-US" dirty="0">
                <a:solidFill>
                  <a:srgbClr val="060606"/>
                </a:solidFill>
              </a:rPr>
              <a:t>Reviewing processes from the residents’ perspective </a:t>
            </a:r>
          </a:p>
          <a:p>
            <a:pPr marL="342900"/>
            <a:r>
              <a:rPr lang="en-US" dirty="0">
                <a:solidFill>
                  <a:srgbClr val="060606"/>
                </a:solidFill>
              </a:rPr>
              <a:t>Contributing to the communication strategy and content of external communications </a:t>
            </a:r>
          </a:p>
          <a:p>
            <a:pPr marL="0" indent="0">
              <a:buNone/>
            </a:pPr>
            <a:endParaRPr lang="en-US" dirty="0">
              <a:solidFill>
                <a:srgbClr val="060606"/>
              </a:solidFill>
            </a:endParaRPr>
          </a:p>
          <a:p>
            <a:endParaRPr lang="en-GB" dirty="0">
              <a:solidFill>
                <a:srgbClr val="060606"/>
              </a:solidFill>
            </a:endParaRPr>
          </a:p>
        </p:txBody>
      </p:sp>
    </p:spTree>
    <p:extLst>
      <p:ext uri="{BB962C8B-B14F-4D97-AF65-F5344CB8AC3E}">
        <p14:creationId xmlns:p14="http://schemas.microsoft.com/office/powerpoint/2010/main" val="29677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CF0401-525A-263C-0FBB-434075AF8F19}"/>
              </a:ext>
            </a:extLst>
          </p:cNvPr>
          <p:cNvSpPr>
            <a:spLocks noGrp="1"/>
          </p:cNvSpPr>
          <p:nvPr>
            <p:ph type="title"/>
          </p:nvPr>
        </p:nvSpPr>
        <p:spPr/>
        <p:txBody>
          <a:bodyPr/>
          <a:lstStyle/>
          <a:p>
            <a:r>
              <a:rPr lang="en-US" dirty="0">
                <a:solidFill>
                  <a:srgbClr val="060606"/>
                </a:solidFill>
              </a:rPr>
              <a:t>Next steps </a:t>
            </a:r>
            <a:endParaRPr lang="en-GB" dirty="0">
              <a:solidFill>
                <a:srgbClr val="060606"/>
              </a:solidFill>
            </a:endParaRPr>
          </a:p>
        </p:txBody>
      </p:sp>
      <p:pic>
        <p:nvPicPr>
          <p:cNvPr id="6" name="Content Placeholder 5">
            <a:extLst>
              <a:ext uri="{FF2B5EF4-FFF2-40B4-BE49-F238E27FC236}">
                <a16:creationId xmlns:a16="http://schemas.microsoft.com/office/drawing/2014/main" id="{EBE4D03E-1EC4-5A9B-60A2-145A5EDD3E6B}"/>
              </a:ext>
              <a:ext uri="{C183D7F6-B498-43B3-948B-1728B52AA6E4}">
                <adec:decorative xmlns:adec="http://schemas.microsoft.com/office/drawing/2017/decorative" val="1"/>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803275" y="2237866"/>
            <a:ext cx="5214938" cy="3469706"/>
          </a:xfrm>
        </p:spPr>
      </p:pic>
      <p:sp>
        <p:nvSpPr>
          <p:cNvPr id="4" name="Content Placeholder 3">
            <a:extLst>
              <a:ext uri="{FF2B5EF4-FFF2-40B4-BE49-F238E27FC236}">
                <a16:creationId xmlns:a16="http://schemas.microsoft.com/office/drawing/2014/main" id="{F74954B5-4674-0009-0D20-6C6AA58A79BD}"/>
              </a:ext>
            </a:extLst>
          </p:cNvPr>
          <p:cNvSpPr>
            <a:spLocks noGrp="1"/>
          </p:cNvSpPr>
          <p:nvPr>
            <p:ph idx="10"/>
          </p:nvPr>
        </p:nvSpPr>
        <p:spPr>
          <a:xfrm>
            <a:off x="6480526" y="2237866"/>
            <a:ext cx="5214869" cy="4085111"/>
          </a:xfrm>
        </p:spPr>
        <p:txBody>
          <a:bodyPr/>
          <a:lstStyle/>
          <a:p>
            <a:pPr marL="0" indent="0">
              <a:buNone/>
            </a:pPr>
            <a:endParaRPr lang="en-US" dirty="0">
              <a:solidFill>
                <a:srgbClr val="060606"/>
              </a:solidFill>
            </a:endParaRPr>
          </a:p>
          <a:p>
            <a:pPr marL="0" indent="0">
              <a:buNone/>
            </a:pPr>
            <a:endParaRPr lang="en-US" dirty="0">
              <a:solidFill>
                <a:srgbClr val="060606"/>
              </a:solidFill>
            </a:endParaRPr>
          </a:p>
          <a:p>
            <a:pPr marL="0" indent="0">
              <a:buNone/>
            </a:pPr>
            <a:r>
              <a:rPr lang="en-US" dirty="0">
                <a:solidFill>
                  <a:srgbClr val="060606"/>
                </a:solidFill>
              </a:rPr>
              <a:t>We will be back to provide a detailed progress update at the next meeting before our external communication begins in April. </a:t>
            </a:r>
            <a:endParaRPr lang="en-GB" dirty="0">
              <a:solidFill>
                <a:srgbClr val="060606"/>
              </a:solidFill>
            </a:endParaRPr>
          </a:p>
        </p:txBody>
      </p:sp>
    </p:spTree>
    <p:extLst>
      <p:ext uri="{BB962C8B-B14F-4D97-AF65-F5344CB8AC3E}">
        <p14:creationId xmlns:p14="http://schemas.microsoft.com/office/powerpoint/2010/main" val="246403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9EE393-A675-D0B9-B499-D1FA3276D993}"/>
              </a:ext>
            </a:extLst>
          </p:cNvPr>
          <p:cNvSpPr>
            <a:spLocks noGrp="1"/>
          </p:cNvSpPr>
          <p:nvPr>
            <p:ph type="title"/>
          </p:nvPr>
        </p:nvSpPr>
        <p:spPr/>
        <p:txBody>
          <a:bodyPr/>
          <a:lstStyle/>
          <a:p>
            <a:r>
              <a:rPr lang="en-US" dirty="0">
                <a:solidFill>
                  <a:srgbClr val="060606"/>
                </a:solidFill>
              </a:rPr>
              <a:t>Co-production Network – Assistive Technology Project </a:t>
            </a:r>
            <a:br>
              <a:rPr lang="en-US" dirty="0">
                <a:solidFill>
                  <a:srgbClr val="060606"/>
                </a:solidFill>
              </a:rPr>
            </a:br>
            <a:r>
              <a:rPr lang="en-US" dirty="0">
                <a:solidFill>
                  <a:srgbClr val="060606"/>
                </a:solidFill>
              </a:rPr>
              <a:t>Agenda </a:t>
            </a:r>
            <a:endParaRPr lang="en-GB" dirty="0">
              <a:solidFill>
                <a:srgbClr val="060606"/>
              </a:solidFill>
            </a:endParaRPr>
          </a:p>
        </p:txBody>
      </p:sp>
      <p:sp>
        <p:nvSpPr>
          <p:cNvPr id="6" name="Content Placeholder 5">
            <a:extLst>
              <a:ext uri="{FF2B5EF4-FFF2-40B4-BE49-F238E27FC236}">
                <a16:creationId xmlns:a16="http://schemas.microsoft.com/office/drawing/2014/main" id="{4A7C0F58-EE90-CD9D-0AFB-3EB1135F2225}"/>
              </a:ext>
            </a:extLst>
          </p:cNvPr>
          <p:cNvSpPr>
            <a:spLocks noGrp="1"/>
          </p:cNvSpPr>
          <p:nvPr>
            <p:ph idx="1"/>
          </p:nvPr>
        </p:nvSpPr>
        <p:spPr>
          <a:xfrm>
            <a:off x="4836159" y="2038350"/>
            <a:ext cx="6859235" cy="4284628"/>
          </a:xfrm>
        </p:spPr>
        <p:txBody>
          <a:bodyPr/>
          <a:lstStyle/>
          <a:p>
            <a:pPr>
              <a:buFont typeface="Wingdings" panose="05000000000000000000" pitchFamily="2" charset="2"/>
              <a:buChar char="q"/>
            </a:pPr>
            <a:r>
              <a:rPr lang="en-US" dirty="0">
                <a:solidFill>
                  <a:srgbClr val="060606"/>
                </a:solidFill>
              </a:rPr>
              <a:t>Our journey so far</a:t>
            </a:r>
          </a:p>
          <a:p>
            <a:pPr>
              <a:buFont typeface="Wingdings" panose="05000000000000000000" pitchFamily="2" charset="2"/>
              <a:buChar char="q"/>
            </a:pPr>
            <a:r>
              <a:rPr lang="en-US" dirty="0">
                <a:solidFill>
                  <a:srgbClr val="060606"/>
                </a:solidFill>
              </a:rPr>
              <a:t>Vision and Design principles  </a:t>
            </a:r>
          </a:p>
          <a:p>
            <a:pPr>
              <a:buFont typeface="Wingdings" panose="05000000000000000000" pitchFamily="2" charset="2"/>
              <a:buChar char="q"/>
            </a:pPr>
            <a:r>
              <a:rPr lang="en-US" dirty="0">
                <a:solidFill>
                  <a:srgbClr val="060606"/>
                </a:solidFill>
              </a:rPr>
              <a:t>List of projects and pilots </a:t>
            </a:r>
          </a:p>
          <a:p>
            <a:pPr>
              <a:buFont typeface="Wingdings" panose="05000000000000000000" pitchFamily="2" charset="2"/>
              <a:buChar char="q"/>
            </a:pPr>
            <a:r>
              <a:rPr lang="en-US" dirty="0">
                <a:solidFill>
                  <a:srgbClr val="060606"/>
                </a:solidFill>
              </a:rPr>
              <a:t>Milestones </a:t>
            </a:r>
          </a:p>
          <a:p>
            <a:pPr>
              <a:buFont typeface="Wingdings" panose="05000000000000000000" pitchFamily="2" charset="2"/>
              <a:buChar char="q"/>
            </a:pPr>
            <a:r>
              <a:rPr lang="en-US" dirty="0">
                <a:solidFill>
                  <a:srgbClr val="060606"/>
                </a:solidFill>
              </a:rPr>
              <a:t>Outcomes and benefits  </a:t>
            </a:r>
          </a:p>
          <a:p>
            <a:pPr>
              <a:buFont typeface="Wingdings" panose="05000000000000000000" pitchFamily="2" charset="2"/>
              <a:buChar char="q"/>
            </a:pPr>
            <a:r>
              <a:rPr lang="en-US" dirty="0">
                <a:solidFill>
                  <a:srgbClr val="060606"/>
                </a:solidFill>
              </a:rPr>
              <a:t>Our ask of the CPN </a:t>
            </a:r>
          </a:p>
          <a:p>
            <a:pPr>
              <a:buFont typeface="Wingdings" panose="05000000000000000000" pitchFamily="2" charset="2"/>
              <a:buChar char="q"/>
            </a:pPr>
            <a:r>
              <a:rPr lang="en-US" dirty="0">
                <a:solidFill>
                  <a:srgbClr val="060606"/>
                </a:solidFill>
              </a:rPr>
              <a:t>Next steps</a:t>
            </a:r>
            <a:endParaRPr lang="en-GB" dirty="0">
              <a:solidFill>
                <a:srgbClr val="060606"/>
              </a:solidFill>
            </a:endParaRPr>
          </a:p>
        </p:txBody>
      </p:sp>
      <p:pic>
        <p:nvPicPr>
          <p:cNvPr id="8" name="Picture 7">
            <a:extLst>
              <a:ext uri="{FF2B5EF4-FFF2-40B4-BE49-F238E27FC236}">
                <a16:creationId xmlns:a16="http://schemas.microsoft.com/office/drawing/2014/main" id="{4FC3866A-7064-80DD-C281-277D6A155DC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45" y="2038350"/>
            <a:ext cx="3262595" cy="3262595"/>
          </a:xfrm>
          <a:prstGeom prst="rect">
            <a:avLst/>
          </a:prstGeom>
        </p:spPr>
      </p:pic>
    </p:spTree>
    <p:extLst>
      <p:ext uri="{BB962C8B-B14F-4D97-AF65-F5344CB8AC3E}">
        <p14:creationId xmlns:p14="http://schemas.microsoft.com/office/powerpoint/2010/main" val="69622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76B0F-B012-CA0D-DC23-1A4E4B8CD4E6}"/>
              </a:ext>
            </a:extLst>
          </p:cNvPr>
          <p:cNvSpPr>
            <a:spLocks noGrp="1"/>
          </p:cNvSpPr>
          <p:nvPr>
            <p:ph type="title"/>
          </p:nvPr>
        </p:nvSpPr>
        <p:spPr/>
        <p:txBody>
          <a:bodyPr/>
          <a:lstStyle/>
          <a:p>
            <a:r>
              <a:rPr lang="en-US" dirty="0">
                <a:solidFill>
                  <a:srgbClr val="060606"/>
                </a:solidFill>
              </a:rPr>
              <a:t>Our journey so far </a:t>
            </a:r>
            <a:endParaRPr lang="en-GB" dirty="0">
              <a:solidFill>
                <a:srgbClr val="060606"/>
              </a:solidFill>
            </a:endParaRPr>
          </a:p>
        </p:txBody>
      </p:sp>
      <p:sp>
        <p:nvSpPr>
          <p:cNvPr id="2" name="Content Placeholder 1">
            <a:extLst>
              <a:ext uri="{FF2B5EF4-FFF2-40B4-BE49-F238E27FC236}">
                <a16:creationId xmlns:a16="http://schemas.microsoft.com/office/drawing/2014/main" id="{2520B1D9-D38A-7D7D-80C3-D2508B628C48}"/>
              </a:ext>
            </a:extLst>
          </p:cNvPr>
          <p:cNvSpPr>
            <a:spLocks noGrp="1"/>
          </p:cNvSpPr>
          <p:nvPr>
            <p:ph idx="1"/>
          </p:nvPr>
        </p:nvSpPr>
        <p:spPr>
          <a:xfrm>
            <a:off x="802755" y="1303048"/>
            <a:ext cx="5214869" cy="5063555"/>
          </a:xfrm>
          <a:solidFill>
            <a:schemeClr val="accent3">
              <a:lumMod val="20000"/>
              <a:lumOff val="80000"/>
            </a:schemeClr>
          </a:solidFill>
        </p:spPr>
        <p:txBody>
          <a:bodyPr>
            <a:normAutofit lnSpcReduction="10000"/>
          </a:bodyPr>
          <a:lstStyle/>
          <a:p>
            <a:pPr marL="0" indent="0">
              <a:buNone/>
            </a:pPr>
            <a:r>
              <a:rPr lang="en-US" sz="2000" dirty="0">
                <a:solidFill>
                  <a:srgbClr val="060606"/>
                </a:solidFill>
              </a:rPr>
              <a:t>Diagnostic exercise completed. Key recommendations:</a:t>
            </a:r>
          </a:p>
          <a:p>
            <a:pPr marL="0" indent="0">
              <a:buNone/>
            </a:pPr>
            <a:endParaRPr lang="en-US" sz="2000" dirty="0">
              <a:solidFill>
                <a:srgbClr val="060606"/>
              </a:solidFill>
            </a:endParaRPr>
          </a:p>
          <a:p>
            <a:pPr marL="342900" indent="-457200">
              <a:buFont typeface="+mj-lt"/>
              <a:buAutoNum type="arabicPeriod"/>
            </a:pPr>
            <a:r>
              <a:rPr lang="en-US" sz="2000" dirty="0">
                <a:solidFill>
                  <a:srgbClr val="060606"/>
                </a:solidFill>
              </a:rPr>
              <a:t>Design and embed a new service model </a:t>
            </a:r>
          </a:p>
          <a:p>
            <a:pPr marL="342900" indent="-457200">
              <a:buFont typeface="+mj-lt"/>
              <a:buAutoNum type="arabicPeriod"/>
            </a:pPr>
            <a:r>
              <a:rPr lang="en-US" sz="2000" dirty="0">
                <a:solidFill>
                  <a:srgbClr val="060606"/>
                </a:solidFill>
              </a:rPr>
              <a:t>Develop a clear vision, strategy and business case</a:t>
            </a:r>
          </a:p>
          <a:p>
            <a:pPr marL="342900" indent="-457200">
              <a:buFont typeface="+mj-lt"/>
              <a:buAutoNum type="arabicPeriod"/>
            </a:pPr>
            <a:r>
              <a:rPr lang="en-US" sz="2000" dirty="0">
                <a:solidFill>
                  <a:srgbClr val="060606"/>
                </a:solidFill>
              </a:rPr>
              <a:t>Design a new referral pathway </a:t>
            </a:r>
          </a:p>
          <a:p>
            <a:pPr marL="342900" indent="-457200">
              <a:buFont typeface="+mj-lt"/>
              <a:buAutoNum type="arabicPeriod"/>
            </a:pPr>
            <a:r>
              <a:rPr lang="en-US" sz="2000" dirty="0">
                <a:solidFill>
                  <a:srgbClr val="060606"/>
                </a:solidFill>
              </a:rPr>
              <a:t>Establish clearly defined eligibility criteria </a:t>
            </a:r>
          </a:p>
          <a:p>
            <a:pPr marL="342900" indent="-457200">
              <a:buFont typeface="+mj-lt"/>
              <a:buAutoNum type="arabicPeriod"/>
            </a:pPr>
            <a:r>
              <a:rPr lang="en-US" sz="2000" dirty="0">
                <a:solidFill>
                  <a:srgbClr val="060606"/>
                </a:solidFill>
              </a:rPr>
              <a:t>Define governance and decision making </a:t>
            </a:r>
          </a:p>
          <a:p>
            <a:pPr marL="342900" indent="-457200">
              <a:buFont typeface="+mj-lt"/>
              <a:buAutoNum type="arabicPeriod"/>
            </a:pPr>
            <a:r>
              <a:rPr lang="en-US" sz="2000" dirty="0">
                <a:solidFill>
                  <a:srgbClr val="060606"/>
                </a:solidFill>
              </a:rPr>
              <a:t>Establish a strong collaborative partnership with suppliers</a:t>
            </a:r>
          </a:p>
          <a:p>
            <a:pPr marL="342900" indent="-457200">
              <a:buFont typeface="+mj-lt"/>
              <a:buAutoNum type="arabicPeriod"/>
            </a:pPr>
            <a:r>
              <a:rPr lang="en-US" sz="2000" dirty="0">
                <a:solidFill>
                  <a:srgbClr val="060606"/>
                </a:solidFill>
              </a:rPr>
              <a:t>Create approach to measure financial and non-financial benefits  </a:t>
            </a:r>
          </a:p>
          <a:p>
            <a:pPr marL="342900" indent="-457200">
              <a:buFont typeface="+mj-lt"/>
              <a:buAutoNum type="arabicPeriod"/>
            </a:pPr>
            <a:r>
              <a:rPr lang="en-US" sz="2000" dirty="0">
                <a:solidFill>
                  <a:srgbClr val="060606"/>
                </a:solidFill>
              </a:rPr>
              <a:t>Deliver an ongoing programme of culture change and engagement </a:t>
            </a:r>
          </a:p>
          <a:p>
            <a:pPr marL="342900" indent="-457200">
              <a:buFont typeface="+mj-lt"/>
              <a:buAutoNum type="arabicPeriod"/>
            </a:pPr>
            <a:endParaRPr lang="en-US" sz="2000" dirty="0">
              <a:solidFill>
                <a:srgbClr val="060606"/>
              </a:solidFill>
            </a:endParaRPr>
          </a:p>
          <a:p>
            <a:pPr marL="342900" indent="-457200">
              <a:buFont typeface="+mj-lt"/>
              <a:buAutoNum type="arabicPeriod"/>
            </a:pPr>
            <a:endParaRPr lang="en-US" sz="2000" dirty="0">
              <a:solidFill>
                <a:srgbClr val="060606"/>
              </a:solidFill>
            </a:endParaRPr>
          </a:p>
          <a:p>
            <a:pPr lvl="1"/>
            <a:endParaRPr lang="en-US" sz="2000" dirty="0">
              <a:solidFill>
                <a:srgbClr val="060606"/>
              </a:solidFill>
            </a:endParaRPr>
          </a:p>
        </p:txBody>
      </p:sp>
      <p:sp>
        <p:nvSpPr>
          <p:cNvPr id="4" name="Content Placeholder 3">
            <a:extLst>
              <a:ext uri="{FF2B5EF4-FFF2-40B4-BE49-F238E27FC236}">
                <a16:creationId xmlns:a16="http://schemas.microsoft.com/office/drawing/2014/main" id="{FA239A80-C5D3-CF1B-FBD8-60B98CD302B2}"/>
              </a:ext>
            </a:extLst>
          </p:cNvPr>
          <p:cNvSpPr>
            <a:spLocks noGrp="1"/>
          </p:cNvSpPr>
          <p:nvPr>
            <p:ph idx="10"/>
          </p:nvPr>
        </p:nvSpPr>
        <p:spPr>
          <a:xfrm>
            <a:off x="6480526" y="1622994"/>
            <a:ext cx="5214869" cy="487281"/>
          </a:xfrm>
        </p:spPr>
        <p:txBody>
          <a:bodyPr>
            <a:normAutofit/>
          </a:bodyPr>
          <a:lstStyle/>
          <a:p>
            <a:pPr marL="0" indent="0">
              <a:buNone/>
            </a:pPr>
            <a:r>
              <a:rPr lang="en-US" u="sng" dirty="0">
                <a:solidFill>
                  <a:srgbClr val="060606"/>
                </a:solidFill>
              </a:rPr>
              <a:t>Progress made since the diagnostic:</a:t>
            </a:r>
          </a:p>
          <a:p>
            <a:pPr marL="0" indent="0">
              <a:buNone/>
            </a:pPr>
            <a:endParaRPr lang="en-US" dirty="0">
              <a:solidFill>
                <a:srgbClr val="060606"/>
              </a:solidFill>
            </a:endParaRPr>
          </a:p>
          <a:p>
            <a:pPr marL="0" indent="0">
              <a:buNone/>
            </a:pPr>
            <a:endParaRPr lang="en-GB" dirty="0"/>
          </a:p>
        </p:txBody>
      </p:sp>
      <p:sp>
        <p:nvSpPr>
          <p:cNvPr id="5" name="Rectangle: Rounded Corners 4">
            <a:extLst>
              <a:ext uri="{FF2B5EF4-FFF2-40B4-BE49-F238E27FC236}">
                <a16:creationId xmlns:a16="http://schemas.microsoft.com/office/drawing/2014/main" id="{F33515B2-D890-7DC2-2232-7A680F48C1ED}"/>
              </a:ext>
            </a:extLst>
          </p:cNvPr>
          <p:cNvSpPr/>
          <p:nvPr/>
        </p:nvSpPr>
        <p:spPr>
          <a:xfrm>
            <a:off x="6457949" y="2200275"/>
            <a:ext cx="5214869" cy="720000"/>
          </a:xfrm>
          <a:prstGeom prst="roundRect">
            <a:avLst/>
          </a:prstGeom>
          <a:solidFill>
            <a:schemeClr val="accent6"/>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US" dirty="0">
                <a:solidFill>
                  <a:srgbClr val="060606"/>
                </a:solidFill>
              </a:rPr>
              <a:t>Project team assembled</a:t>
            </a:r>
            <a:endParaRPr lang="en-GB" dirty="0">
              <a:solidFill>
                <a:srgbClr val="060606"/>
              </a:solidFill>
            </a:endParaRPr>
          </a:p>
        </p:txBody>
      </p:sp>
      <p:sp>
        <p:nvSpPr>
          <p:cNvPr id="6" name="Rectangle: Rounded Corners 5">
            <a:extLst>
              <a:ext uri="{FF2B5EF4-FFF2-40B4-BE49-F238E27FC236}">
                <a16:creationId xmlns:a16="http://schemas.microsoft.com/office/drawing/2014/main" id="{CB88B8CE-54EE-1D33-451D-A471D1AC0F97}"/>
              </a:ext>
            </a:extLst>
          </p:cNvPr>
          <p:cNvSpPr/>
          <p:nvPr/>
        </p:nvSpPr>
        <p:spPr>
          <a:xfrm>
            <a:off x="6457949" y="3061857"/>
            <a:ext cx="5214869" cy="720000"/>
          </a:xfrm>
          <a:prstGeom prst="roundRect">
            <a:avLst/>
          </a:prstGeom>
          <a:solidFill>
            <a:schemeClr val="accent6"/>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US" dirty="0">
                <a:solidFill>
                  <a:srgbClr val="060606"/>
                </a:solidFill>
              </a:rPr>
              <a:t>Vision and design workshops completed with key staff </a:t>
            </a:r>
          </a:p>
        </p:txBody>
      </p:sp>
      <p:sp>
        <p:nvSpPr>
          <p:cNvPr id="7" name="Rectangle: Rounded Corners 6">
            <a:extLst>
              <a:ext uri="{FF2B5EF4-FFF2-40B4-BE49-F238E27FC236}">
                <a16:creationId xmlns:a16="http://schemas.microsoft.com/office/drawing/2014/main" id="{645258CF-77B9-C167-75AD-38F3BA83674A}"/>
              </a:ext>
            </a:extLst>
          </p:cNvPr>
          <p:cNvSpPr/>
          <p:nvPr/>
        </p:nvSpPr>
        <p:spPr>
          <a:xfrm>
            <a:off x="6457949" y="3923439"/>
            <a:ext cx="5214869" cy="720000"/>
          </a:xfrm>
          <a:prstGeom prst="roundRect">
            <a:avLst/>
          </a:prstGeom>
          <a:solidFill>
            <a:schemeClr val="accent6"/>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US" dirty="0">
                <a:solidFill>
                  <a:srgbClr val="060606"/>
                </a:solidFill>
              </a:rPr>
              <a:t>Communication and engagement plan created </a:t>
            </a:r>
          </a:p>
        </p:txBody>
      </p:sp>
      <p:sp>
        <p:nvSpPr>
          <p:cNvPr id="8" name="Rectangle: Rounded Corners 7">
            <a:extLst>
              <a:ext uri="{FF2B5EF4-FFF2-40B4-BE49-F238E27FC236}">
                <a16:creationId xmlns:a16="http://schemas.microsoft.com/office/drawing/2014/main" id="{C461D83D-2A22-FE42-2C82-753977CFD21B}"/>
              </a:ext>
            </a:extLst>
          </p:cNvPr>
          <p:cNvSpPr/>
          <p:nvPr/>
        </p:nvSpPr>
        <p:spPr>
          <a:xfrm>
            <a:off x="6457949" y="4785021"/>
            <a:ext cx="5214869" cy="720000"/>
          </a:xfrm>
          <a:prstGeom prst="roundRect">
            <a:avLst/>
          </a:prstGeom>
          <a:solidFill>
            <a:schemeClr val="accent6"/>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US" dirty="0">
                <a:solidFill>
                  <a:srgbClr val="060606"/>
                </a:solidFill>
              </a:rPr>
              <a:t>Logo and design work completed</a:t>
            </a:r>
          </a:p>
        </p:txBody>
      </p:sp>
      <p:sp>
        <p:nvSpPr>
          <p:cNvPr id="9" name="Rectangle: Rounded Corners 8">
            <a:extLst>
              <a:ext uri="{FF2B5EF4-FFF2-40B4-BE49-F238E27FC236}">
                <a16:creationId xmlns:a16="http://schemas.microsoft.com/office/drawing/2014/main" id="{4DCF2608-08F9-B8D2-810A-2FB4094C210E}"/>
              </a:ext>
            </a:extLst>
          </p:cNvPr>
          <p:cNvSpPr/>
          <p:nvPr/>
        </p:nvSpPr>
        <p:spPr>
          <a:xfrm>
            <a:off x="6457949" y="5646603"/>
            <a:ext cx="5214869" cy="720000"/>
          </a:xfrm>
          <a:prstGeom prst="roundRect">
            <a:avLst/>
          </a:prstGeom>
          <a:solidFill>
            <a:schemeClr val="accent6"/>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lang="en-US" dirty="0">
                <a:solidFill>
                  <a:srgbClr val="060606"/>
                </a:solidFill>
              </a:rPr>
              <a:t>First staff newsletter issued </a:t>
            </a:r>
            <a:endParaRPr lang="en-GB" dirty="0">
              <a:solidFill>
                <a:srgbClr val="060606"/>
              </a:solidFill>
            </a:endParaRPr>
          </a:p>
        </p:txBody>
      </p:sp>
      <p:pic>
        <p:nvPicPr>
          <p:cNvPr id="11" name="Picture 10">
            <a:extLst>
              <a:ext uri="{FF2B5EF4-FFF2-40B4-BE49-F238E27FC236}">
                <a16:creationId xmlns:a16="http://schemas.microsoft.com/office/drawing/2014/main" id="{793B1910-9121-7625-735F-BB5E7545C3F6}"/>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29705" y="2290275"/>
            <a:ext cx="540000" cy="540000"/>
          </a:xfrm>
          <a:prstGeom prst="rect">
            <a:avLst/>
          </a:prstGeom>
          <a:solidFill>
            <a:schemeClr val="accent6"/>
          </a:solidFill>
        </p:spPr>
      </p:pic>
      <p:pic>
        <p:nvPicPr>
          <p:cNvPr id="15" name="Picture 14">
            <a:extLst>
              <a:ext uri="{FF2B5EF4-FFF2-40B4-BE49-F238E27FC236}">
                <a16:creationId xmlns:a16="http://schemas.microsoft.com/office/drawing/2014/main" id="{B020A5DF-CD80-9364-8D25-8F2D2E9B5D9C}"/>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29705" y="4013439"/>
            <a:ext cx="540000" cy="540000"/>
          </a:xfrm>
          <a:prstGeom prst="rect">
            <a:avLst/>
          </a:prstGeom>
          <a:solidFill>
            <a:schemeClr val="accent6"/>
          </a:solidFill>
        </p:spPr>
      </p:pic>
      <p:pic>
        <p:nvPicPr>
          <p:cNvPr id="17" name="Picture 16">
            <a:extLst>
              <a:ext uri="{FF2B5EF4-FFF2-40B4-BE49-F238E27FC236}">
                <a16:creationId xmlns:a16="http://schemas.microsoft.com/office/drawing/2014/main" id="{E9130471-A670-4464-0527-242CC3D73180}"/>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29705" y="4875021"/>
            <a:ext cx="540000" cy="540000"/>
          </a:xfrm>
          <a:prstGeom prst="rect">
            <a:avLst/>
          </a:prstGeom>
          <a:solidFill>
            <a:schemeClr val="accent6"/>
          </a:solidFill>
        </p:spPr>
      </p:pic>
      <p:pic>
        <p:nvPicPr>
          <p:cNvPr id="19" name="Picture 18">
            <a:extLst>
              <a:ext uri="{FF2B5EF4-FFF2-40B4-BE49-F238E27FC236}">
                <a16:creationId xmlns:a16="http://schemas.microsoft.com/office/drawing/2014/main" id="{31D3E7A5-D7E8-3693-9050-7DD8844171A5}"/>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29705" y="3192065"/>
            <a:ext cx="540000" cy="540000"/>
          </a:xfrm>
          <a:prstGeom prst="rect">
            <a:avLst/>
          </a:prstGeom>
          <a:solidFill>
            <a:schemeClr val="accent6"/>
          </a:solidFill>
        </p:spPr>
      </p:pic>
      <p:pic>
        <p:nvPicPr>
          <p:cNvPr id="21" name="Picture 20">
            <a:extLst>
              <a:ext uri="{FF2B5EF4-FFF2-40B4-BE49-F238E27FC236}">
                <a16:creationId xmlns:a16="http://schemas.microsoft.com/office/drawing/2014/main" id="{8E113390-8427-23CA-26F6-97613F46EBE6}"/>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629705" y="5736603"/>
            <a:ext cx="540000" cy="540000"/>
          </a:xfrm>
          <a:prstGeom prst="rect">
            <a:avLst/>
          </a:prstGeom>
          <a:solidFill>
            <a:schemeClr val="accent6"/>
          </a:solidFill>
        </p:spPr>
      </p:pic>
    </p:spTree>
    <p:extLst>
      <p:ext uri="{BB962C8B-B14F-4D97-AF65-F5344CB8AC3E}">
        <p14:creationId xmlns:p14="http://schemas.microsoft.com/office/powerpoint/2010/main" val="280141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80A43F-39AF-A755-44F7-8D330FB1C324}"/>
              </a:ext>
            </a:extLst>
          </p:cNvPr>
          <p:cNvSpPr>
            <a:spLocks noGrp="1"/>
          </p:cNvSpPr>
          <p:nvPr>
            <p:ph type="title"/>
          </p:nvPr>
        </p:nvSpPr>
        <p:spPr/>
        <p:txBody>
          <a:bodyPr/>
          <a:lstStyle/>
          <a:p>
            <a:r>
              <a:rPr lang="en-US" dirty="0">
                <a:solidFill>
                  <a:srgbClr val="060606"/>
                </a:solidFill>
              </a:rPr>
              <a:t>Vision and Design principles  </a:t>
            </a:r>
            <a:endParaRPr lang="en-GB" dirty="0"/>
          </a:p>
        </p:txBody>
      </p:sp>
      <p:pic>
        <p:nvPicPr>
          <p:cNvPr id="5" name="Content Placeholder 4" descr="Technology first for Slough in Adult social care. An innovative approach to technology">
            <a:extLst>
              <a:ext uri="{FF2B5EF4-FFF2-40B4-BE49-F238E27FC236}">
                <a16:creationId xmlns:a16="http://schemas.microsoft.com/office/drawing/2014/main" id="{0090FDF3-3382-98FF-4974-E8DA179A426D}"/>
              </a:ext>
            </a:extLst>
          </p:cNvPr>
          <p:cNvPicPr>
            <a:picLocks noGrp="1" noChangeAspect="1"/>
          </p:cNvPicPr>
          <p:nvPr>
            <p:ph idx="1"/>
          </p:nvPr>
        </p:nvPicPr>
        <p:blipFill>
          <a:blip r:embed="rId2"/>
          <a:stretch>
            <a:fillRect/>
          </a:stretch>
        </p:blipFill>
        <p:spPr>
          <a:xfrm>
            <a:off x="802755" y="1189064"/>
            <a:ext cx="11013325" cy="5406296"/>
          </a:xfrm>
        </p:spPr>
      </p:pic>
    </p:spTree>
    <p:extLst>
      <p:ext uri="{BB962C8B-B14F-4D97-AF65-F5344CB8AC3E}">
        <p14:creationId xmlns:p14="http://schemas.microsoft.com/office/powerpoint/2010/main" val="253766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31FB9-3940-0C8E-42F4-E5F929E37620}"/>
              </a:ext>
            </a:extLst>
          </p:cNvPr>
          <p:cNvSpPr>
            <a:spLocks noGrp="1"/>
          </p:cNvSpPr>
          <p:nvPr>
            <p:ph type="title"/>
          </p:nvPr>
        </p:nvSpPr>
        <p:spPr/>
        <p:txBody>
          <a:bodyPr/>
          <a:lstStyle/>
          <a:p>
            <a:r>
              <a:rPr lang="en-US" dirty="0">
                <a:solidFill>
                  <a:srgbClr val="0C0C0C"/>
                </a:solidFill>
              </a:rPr>
              <a:t>Assistive Technology Project Structure </a:t>
            </a:r>
            <a:endParaRPr lang="en-GB" dirty="0">
              <a:solidFill>
                <a:srgbClr val="0C0C0C"/>
              </a:solidFill>
            </a:endParaRPr>
          </a:p>
        </p:txBody>
      </p:sp>
      <p:sp>
        <p:nvSpPr>
          <p:cNvPr id="2" name="TextBox 1">
            <a:extLst>
              <a:ext uri="{FF2B5EF4-FFF2-40B4-BE49-F238E27FC236}">
                <a16:creationId xmlns:a16="http://schemas.microsoft.com/office/drawing/2014/main" id="{59E04F07-2EF5-2D5C-1040-9F7B28C2003A}"/>
              </a:ext>
            </a:extLst>
          </p:cNvPr>
          <p:cNvSpPr txBox="1"/>
          <p:nvPr/>
        </p:nvSpPr>
        <p:spPr>
          <a:xfrm>
            <a:off x="348916" y="1901575"/>
            <a:ext cx="1022684" cy="369332"/>
          </a:xfrm>
          <a:prstGeom prst="rect">
            <a:avLst/>
          </a:prstGeom>
          <a:noFill/>
        </p:spPr>
        <p:txBody>
          <a:bodyPr wrap="square" rtlCol="0">
            <a:spAutoFit/>
          </a:bodyPr>
          <a:lstStyle/>
          <a:p>
            <a:r>
              <a:rPr lang="en-US">
                <a:solidFill>
                  <a:srgbClr val="000000"/>
                </a:solidFill>
              </a:rPr>
              <a:t>Key:</a:t>
            </a:r>
            <a:endParaRPr lang="en-GB">
              <a:solidFill>
                <a:srgbClr val="000000"/>
              </a:solidFill>
            </a:endParaRPr>
          </a:p>
        </p:txBody>
      </p:sp>
      <p:grpSp>
        <p:nvGrpSpPr>
          <p:cNvPr id="11" name="Group 10" descr="Key to colours on Assistive Technology Project Team chart">
            <a:extLst>
              <a:ext uri="{FF2B5EF4-FFF2-40B4-BE49-F238E27FC236}">
                <a16:creationId xmlns:a16="http://schemas.microsoft.com/office/drawing/2014/main" id="{799A7175-37A0-FB23-21C1-FDC711495692}"/>
              </a:ext>
            </a:extLst>
          </p:cNvPr>
          <p:cNvGrpSpPr/>
          <p:nvPr/>
        </p:nvGrpSpPr>
        <p:grpSpPr>
          <a:xfrm>
            <a:off x="348916" y="2247611"/>
            <a:ext cx="3116179" cy="1522627"/>
            <a:chOff x="685800" y="811499"/>
            <a:chExt cx="3116179" cy="1522627"/>
          </a:xfrm>
        </p:grpSpPr>
        <p:sp>
          <p:nvSpPr>
            <p:cNvPr id="8" name="Rectangle 7">
              <a:extLst>
                <a:ext uri="{FF2B5EF4-FFF2-40B4-BE49-F238E27FC236}">
                  <a16:creationId xmlns:a16="http://schemas.microsoft.com/office/drawing/2014/main" id="{CA432E75-9781-31D4-4D11-E72F0A413FE9}"/>
                </a:ext>
              </a:extLst>
            </p:cNvPr>
            <p:cNvSpPr/>
            <p:nvPr/>
          </p:nvSpPr>
          <p:spPr>
            <a:xfrm>
              <a:off x="890336" y="974558"/>
              <a:ext cx="2695073" cy="540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60606"/>
                  </a:solidFill>
                </a:rPr>
                <a:t>Primary project – designing the future model for all</a:t>
              </a:r>
              <a:endParaRPr lang="en-GB" sz="1400">
                <a:solidFill>
                  <a:srgbClr val="060606"/>
                </a:solidFill>
              </a:endParaRPr>
            </a:p>
          </p:txBody>
        </p:sp>
        <p:sp>
          <p:nvSpPr>
            <p:cNvPr id="9" name="Rectangle 8">
              <a:extLst>
                <a:ext uri="{FF2B5EF4-FFF2-40B4-BE49-F238E27FC236}">
                  <a16:creationId xmlns:a16="http://schemas.microsoft.com/office/drawing/2014/main" id="{AE2FCA4C-401B-DCA0-266A-169BB1CB0B3D}"/>
                </a:ext>
              </a:extLst>
            </p:cNvPr>
            <p:cNvSpPr/>
            <p:nvPr/>
          </p:nvSpPr>
          <p:spPr>
            <a:xfrm>
              <a:off x="890335" y="1622425"/>
              <a:ext cx="2695074" cy="540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60606"/>
                  </a:solidFill>
                </a:rPr>
                <a:t>Identified specific pilot groups to achieve short term savings</a:t>
              </a:r>
              <a:endParaRPr lang="en-GB" sz="1400">
                <a:solidFill>
                  <a:srgbClr val="060606"/>
                </a:solidFill>
              </a:endParaRPr>
            </a:p>
          </p:txBody>
        </p:sp>
        <p:sp>
          <p:nvSpPr>
            <p:cNvPr id="10" name="Rectangle 9">
              <a:extLst>
                <a:ext uri="{FF2B5EF4-FFF2-40B4-BE49-F238E27FC236}">
                  <a16:creationId xmlns:a16="http://schemas.microsoft.com/office/drawing/2014/main" id="{B6C9E49F-F178-E536-DC6E-0F4B2AC80069}"/>
                </a:ext>
              </a:extLst>
            </p:cNvPr>
            <p:cNvSpPr/>
            <p:nvPr/>
          </p:nvSpPr>
          <p:spPr>
            <a:xfrm>
              <a:off x="685800" y="811499"/>
              <a:ext cx="3116179" cy="1522627"/>
            </a:xfrm>
            <a:prstGeom prst="rect">
              <a:avLst/>
            </a:prstGeom>
            <a:noFill/>
            <a:ln>
              <a:solidFill>
                <a:srgbClr val="0C0C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7" name="Content Placeholder 6" descr="Assistive Technology Project Team chart">
            <a:extLst>
              <a:ext uri="{FF2B5EF4-FFF2-40B4-BE49-F238E27FC236}">
                <a16:creationId xmlns:a16="http://schemas.microsoft.com/office/drawing/2014/main" id="{421131C6-2865-FFC3-3BD6-E1952C2A8E67}"/>
              </a:ext>
            </a:extLst>
          </p:cNvPr>
          <p:cNvGraphicFramePr>
            <a:graphicFrameLocks noGrp="1"/>
          </p:cNvGraphicFramePr>
          <p:nvPr>
            <p:ph idx="1"/>
            <p:extLst>
              <p:ext uri="{D42A27DB-BD31-4B8C-83A1-F6EECF244321}">
                <p14:modId xmlns:p14="http://schemas.microsoft.com/office/powerpoint/2010/main" val="969815684"/>
              </p:ext>
            </p:extLst>
          </p:nvPr>
        </p:nvGraphicFramePr>
        <p:xfrm>
          <a:off x="2057399" y="1925638"/>
          <a:ext cx="11506200" cy="4609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05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31FB9-3940-0C8E-42F4-E5F929E37620}"/>
              </a:ext>
            </a:extLst>
          </p:cNvPr>
          <p:cNvSpPr>
            <a:spLocks noGrp="1"/>
          </p:cNvSpPr>
          <p:nvPr>
            <p:ph type="title"/>
          </p:nvPr>
        </p:nvSpPr>
        <p:spPr/>
        <p:txBody>
          <a:bodyPr/>
          <a:lstStyle/>
          <a:p>
            <a:r>
              <a:rPr lang="en-US">
                <a:solidFill>
                  <a:srgbClr val="0C0C0C"/>
                </a:solidFill>
              </a:rPr>
              <a:t>Assistive Technology Project Structure – Main Project </a:t>
            </a:r>
            <a:endParaRPr lang="en-GB">
              <a:solidFill>
                <a:srgbClr val="0C0C0C"/>
              </a:solidFill>
            </a:endParaRPr>
          </a:p>
        </p:txBody>
      </p:sp>
      <p:sp>
        <p:nvSpPr>
          <p:cNvPr id="4" name="Rectangle: Rounded Corners 3">
            <a:extLst>
              <a:ext uri="{FF2B5EF4-FFF2-40B4-BE49-F238E27FC236}">
                <a16:creationId xmlns:a16="http://schemas.microsoft.com/office/drawing/2014/main" id="{5D4C743C-7F00-920C-48AA-9C13B70038FB}"/>
              </a:ext>
              <a:ext uri="{C183D7F6-B498-43B3-948B-1728B52AA6E4}">
                <adec:decorative xmlns:adec="http://schemas.microsoft.com/office/drawing/2017/decorative" val="1"/>
              </a:ext>
            </a:extLst>
          </p:cNvPr>
          <p:cNvSpPr/>
          <p:nvPr/>
        </p:nvSpPr>
        <p:spPr>
          <a:xfrm>
            <a:off x="802753" y="1407695"/>
            <a:ext cx="10892641" cy="2500556"/>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3"/>
            <a:endParaRPr lang="en-GB">
              <a:solidFill>
                <a:srgbClr val="000000"/>
              </a:solidFill>
            </a:endParaRPr>
          </a:p>
        </p:txBody>
      </p:sp>
      <p:pic>
        <p:nvPicPr>
          <p:cNvPr id="6" name="Picture 5">
            <a:extLst>
              <a:ext uri="{FF2B5EF4-FFF2-40B4-BE49-F238E27FC236}">
                <a16:creationId xmlns:a16="http://schemas.microsoft.com/office/drawing/2014/main" id="{E8B5A175-BDB4-D78B-101E-60390F729A98}"/>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71651" y="2449958"/>
            <a:ext cx="979042" cy="979042"/>
          </a:xfrm>
          <a:prstGeom prst="rect">
            <a:avLst/>
          </a:prstGeom>
        </p:spPr>
      </p:pic>
      <p:sp>
        <p:nvSpPr>
          <p:cNvPr id="15" name="TextBox 14">
            <a:extLst>
              <a:ext uri="{FF2B5EF4-FFF2-40B4-BE49-F238E27FC236}">
                <a16:creationId xmlns:a16="http://schemas.microsoft.com/office/drawing/2014/main" id="{1B523792-565B-953C-AAF0-FFBA7E631B07}"/>
              </a:ext>
            </a:extLst>
          </p:cNvPr>
          <p:cNvSpPr txBox="1"/>
          <p:nvPr/>
        </p:nvSpPr>
        <p:spPr>
          <a:xfrm>
            <a:off x="1187201" y="1467162"/>
            <a:ext cx="1747941" cy="923330"/>
          </a:xfrm>
          <a:prstGeom prst="rect">
            <a:avLst/>
          </a:prstGeom>
          <a:noFill/>
        </p:spPr>
        <p:txBody>
          <a:bodyPr wrap="square" rtlCol="0">
            <a:spAutoFit/>
          </a:bodyPr>
          <a:lstStyle/>
          <a:p>
            <a:pPr algn="ctr"/>
            <a:r>
              <a:rPr lang="en-US" b="1" dirty="0">
                <a:solidFill>
                  <a:srgbClr val="000000"/>
                </a:solidFill>
              </a:rPr>
              <a:t>Target Operating Model Design</a:t>
            </a:r>
            <a:endParaRPr lang="en-GB" b="1" dirty="0">
              <a:solidFill>
                <a:srgbClr val="000000"/>
              </a:solidFill>
            </a:endParaRPr>
          </a:p>
        </p:txBody>
      </p:sp>
      <p:sp>
        <p:nvSpPr>
          <p:cNvPr id="23" name="TextBox 22">
            <a:extLst>
              <a:ext uri="{FF2B5EF4-FFF2-40B4-BE49-F238E27FC236}">
                <a16:creationId xmlns:a16="http://schemas.microsoft.com/office/drawing/2014/main" id="{0B904A12-6122-903B-B5F5-73559AB94E5F}"/>
              </a:ext>
            </a:extLst>
          </p:cNvPr>
          <p:cNvSpPr txBox="1"/>
          <p:nvPr/>
        </p:nvSpPr>
        <p:spPr>
          <a:xfrm>
            <a:off x="938463" y="3511559"/>
            <a:ext cx="2249905" cy="369332"/>
          </a:xfrm>
          <a:prstGeom prst="rect">
            <a:avLst/>
          </a:prstGeom>
          <a:noFill/>
        </p:spPr>
        <p:txBody>
          <a:bodyPr wrap="square" rtlCol="0">
            <a:spAutoFit/>
          </a:bodyPr>
          <a:lstStyle/>
          <a:p>
            <a:r>
              <a:rPr lang="en-US" b="1">
                <a:solidFill>
                  <a:srgbClr val="000000"/>
                </a:solidFill>
              </a:rPr>
              <a:t>Owner</a:t>
            </a:r>
            <a:r>
              <a:rPr lang="en-US">
                <a:solidFill>
                  <a:srgbClr val="000000"/>
                </a:solidFill>
              </a:rPr>
              <a:t>: Vicky &amp; Ilona</a:t>
            </a:r>
            <a:endParaRPr lang="en-GB">
              <a:solidFill>
                <a:srgbClr val="000000"/>
              </a:solidFill>
            </a:endParaRPr>
          </a:p>
        </p:txBody>
      </p:sp>
      <p:sp>
        <p:nvSpPr>
          <p:cNvPr id="13" name="TextBox 12">
            <a:extLst>
              <a:ext uri="{FF2B5EF4-FFF2-40B4-BE49-F238E27FC236}">
                <a16:creationId xmlns:a16="http://schemas.microsoft.com/office/drawing/2014/main" id="{D6C1706D-DEE6-3905-104A-48DF43ECFF77}"/>
              </a:ext>
            </a:extLst>
          </p:cNvPr>
          <p:cNvSpPr txBox="1"/>
          <p:nvPr/>
        </p:nvSpPr>
        <p:spPr>
          <a:xfrm>
            <a:off x="3572815" y="1503811"/>
            <a:ext cx="3545305" cy="2308324"/>
          </a:xfrm>
          <a:prstGeom prst="rect">
            <a:avLst/>
          </a:prstGeom>
          <a:noFill/>
        </p:spPr>
        <p:txBody>
          <a:bodyPr wrap="square" rtlCol="0">
            <a:spAutoFit/>
          </a:bodyPr>
          <a:lstStyle/>
          <a:p>
            <a:r>
              <a:rPr lang="en-US" b="1">
                <a:solidFill>
                  <a:srgbClr val="000000"/>
                </a:solidFill>
              </a:rPr>
              <a:t>Goal:</a:t>
            </a:r>
          </a:p>
          <a:p>
            <a:r>
              <a:rPr lang="en-US">
                <a:solidFill>
                  <a:srgbClr val="000000"/>
                </a:solidFill>
              </a:rPr>
              <a:t>Create and embed new ways of working to maximise utilisation of assistive technology in Slough to achieve financial savings through reduction, avoidance or delay in requirement for services.</a:t>
            </a:r>
          </a:p>
          <a:p>
            <a:endParaRPr lang="en-GB"/>
          </a:p>
        </p:txBody>
      </p:sp>
      <p:sp>
        <p:nvSpPr>
          <p:cNvPr id="14" name="TextBox 13">
            <a:extLst>
              <a:ext uri="{FF2B5EF4-FFF2-40B4-BE49-F238E27FC236}">
                <a16:creationId xmlns:a16="http://schemas.microsoft.com/office/drawing/2014/main" id="{1267E3B2-2370-1060-E3CB-E0A0F719554B}"/>
              </a:ext>
            </a:extLst>
          </p:cNvPr>
          <p:cNvSpPr txBox="1"/>
          <p:nvPr/>
        </p:nvSpPr>
        <p:spPr>
          <a:xfrm>
            <a:off x="7893075" y="1595054"/>
            <a:ext cx="3545305" cy="2031325"/>
          </a:xfrm>
          <a:prstGeom prst="rect">
            <a:avLst/>
          </a:prstGeom>
          <a:noFill/>
        </p:spPr>
        <p:txBody>
          <a:bodyPr wrap="square" rtlCol="0">
            <a:spAutoFit/>
          </a:bodyPr>
          <a:lstStyle/>
          <a:p>
            <a:r>
              <a:rPr lang="en-US" b="1">
                <a:solidFill>
                  <a:srgbClr val="000000"/>
                </a:solidFill>
              </a:rPr>
              <a:t>Key activity:</a:t>
            </a:r>
          </a:p>
          <a:p>
            <a:pPr marL="285750" indent="-285750">
              <a:buFont typeface="Arial" panose="020B0604020202020204" pitchFamily="34" charset="0"/>
              <a:buChar char="•"/>
            </a:pPr>
            <a:r>
              <a:rPr lang="en-GB">
                <a:solidFill>
                  <a:srgbClr val="000000"/>
                </a:solidFill>
              </a:rPr>
              <a:t>Review eligibility criteria</a:t>
            </a:r>
          </a:p>
          <a:p>
            <a:pPr marL="285750" indent="-285750">
              <a:buFont typeface="Arial" panose="020B0604020202020204" pitchFamily="34" charset="0"/>
              <a:buChar char="•"/>
            </a:pPr>
            <a:r>
              <a:rPr lang="en-GB">
                <a:solidFill>
                  <a:srgbClr val="000000"/>
                </a:solidFill>
              </a:rPr>
              <a:t>Review strategy document </a:t>
            </a:r>
          </a:p>
          <a:p>
            <a:pPr marL="285750" indent="-285750">
              <a:buFont typeface="Arial" panose="020B0604020202020204" pitchFamily="34" charset="0"/>
              <a:buChar char="•"/>
            </a:pPr>
            <a:r>
              <a:rPr lang="en-GB">
                <a:solidFill>
                  <a:srgbClr val="000000"/>
                </a:solidFill>
              </a:rPr>
              <a:t>Detailed process design </a:t>
            </a:r>
          </a:p>
          <a:p>
            <a:pPr marL="285750" indent="-285750">
              <a:buFont typeface="Arial" panose="020B0604020202020204" pitchFamily="34" charset="0"/>
              <a:buChar char="•"/>
            </a:pPr>
            <a:r>
              <a:rPr lang="en-GB">
                <a:solidFill>
                  <a:srgbClr val="000000"/>
                </a:solidFill>
              </a:rPr>
              <a:t>Develop staff training and learning offer </a:t>
            </a:r>
          </a:p>
          <a:p>
            <a:pPr marL="285750" indent="-285750">
              <a:buFont typeface="Arial" panose="020B0604020202020204" pitchFamily="34" charset="0"/>
              <a:buChar char="•"/>
            </a:pPr>
            <a:r>
              <a:rPr lang="en-GB">
                <a:solidFill>
                  <a:srgbClr val="000000"/>
                </a:solidFill>
              </a:rPr>
              <a:t>Develop financial tracking </a:t>
            </a:r>
          </a:p>
        </p:txBody>
      </p:sp>
      <p:sp>
        <p:nvSpPr>
          <p:cNvPr id="16" name="Rectangle: Rounded Corners 15">
            <a:extLst>
              <a:ext uri="{FF2B5EF4-FFF2-40B4-BE49-F238E27FC236}">
                <a16:creationId xmlns:a16="http://schemas.microsoft.com/office/drawing/2014/main" id="{F29FBD33-6228-39BE-F18F-B844D70438FE}"/>
              </a:ext>
              <a:ext uri="{C183D7F6-B498-43B3-948B-1728B52AA6E4}">
                <adec:decorative xmlns:adec="http://schemas.microsoft.com/office/drawing/2017/decorative" val="1"/>
              </a:ext>
            </a:extLst>
          </p:cNvPr>
          <p:cNvSpPr/>
          <p:nvPr/>
        </p:nvSpPr>
        <p:spPr>
          <a:xfrm>
            <a:off x="802753" y="4035724"/>
            <a:ext cx="10892641" cy="2500555"/>
          </a:xfrm>
          <a:prstGeom prst="roundRect">
            <a:avLst/>
          </a:prstGeom>
          <a:solidFill>
            <a:schemeClr val="accent6">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3"/>
            <a:endParaRPr lang="en-GB">
              <a:solidFill>
                <a:srgbClr val="000000"/>
              </a:solidFill>
            </a:endParaRPr>
          </a:p>
        </p:txBody>
      </p:sp>
      <p:sp>
        <p:nvSpPr>
          <p:cNvPr id="20" name="TextBox 19">
            <a:extLst>
              <a:ext uri="{FF2B5EF4-FFF2-40B4-BE49-F238E27FC236}">
                <a16:creationId xmlns:a16="http://schemas.microsoft.com/office/drawing/2014/main" id="{06F18458-A894-876D-7CD7-F401AA292B73}"/>
              </a:ext>
            </a:extLst>
          </p:cNvPr>
          <p:cNvSpPr txBox="1"/>
          <p:nvPr/>
        </p:nvSpPr>
        <p:spPr>
          <a:xfrm>
            <a:off x="1187201" y="4223084"/>
            <a:ext cx="1747941" cy="646331"/>
          </a:xfrm>
          <a:prstGeom prst="rect">
            <a:avLst/>
          </a:prstGeom>
          <a:noFill/>
        </p:spPr>
        <p:txBody>
          <a:bodyPr wrap="square" rtlCol="0">
            <a:spAutoFit/>
          </a:bodyPr>
          <a:lstStyle/>
          <a:p>
            <a:pPr algn="ctr"/>
            <a:r>
              <a:rPr lang="en-US" b="1">
                <a:solidFill>
                  <a:srgbClr val="000000"/>
                </a:solidFill>
              </a:rPr>
              <a:t>Communication &amp; Engagement</a:t>
            </a:r>
            <a:endParaRPr lang="en-GB" b="1">
              <a:solidFill>
                <a:srgbClr val="000000"/>
              </a:solidFill>
            </a:endParaRPr>
          </a:p>
        </p:txBody>
      </p:sp>
      <p:sp>
        <p:nvSpPr>
          <p:cNvPr id="24" name="TextBox 23">
            <a:extLst>
              <a:ext uri="{FF2B5EF4-FFF2-40B4-BE49-F238E27FC236}">
                <a16:creationId xmlns:a16="http://schemas.microsoft.com/office/drawing/2014/main" id="{D023256F-5891-5E60-7F6C-C13A29CDD616}"/>
              </a:ext>
            </a:extLst>
          </p:cNvPr>
          <p:cNvSpPr txBox="1"/>
          <p:nvPr/>
        </p:nvSpPr>
        <p:spPr>
          <a:xfrm>
            <a:off x="902371" y="6085897"/>
            <a:ext cx="2249905" cy="369332"/>
          </a:xfrm>
          <a:prstGeom prst="rect">
            <a:avLst/>
          </a:prstGeom>
          <a:noFill/>
        </p:spPr>
        <p:txBody>
          <a:bodyPr wrap="square" rtlCol="0">
            <a:spAutoFit/>
          </a:bodyPr>
          <a:lstStyle/>
          <a:p>
            <a:r>
              <a:rPr lang="en-US" b="1">
                <a:solidFill>
                  <a:srgbClr val="000000"/>
                </a:solidFill>
              </a:rPr>
              <a:t>Owner</a:t>
            </a:r>
            <a:r>
              <a:rPr lang="en-US">
                <a:solidFill>
                  <a:srgbClr val="000000"/>
                </a:solidFill>
              </a:rPr>
              <a:t>: Vicky</a:t>
            </a:r>
            <a:endParaRPr lang="en-GB">
              <a:solidFill>
                <a:srgbClr val="000000"/>
              </a:solidFill>
            </a:endParaRPr>
          </a:p>
        </p:txBody>
      </p:sp>
      <p:sp>
        <p:nvSpPr>
          <p:cNvPr id="18" name="TextBox 17">
            <a:extLst>
              <a:ext uri="{FF2B5EF4-FFF2-40B4-BE49-F238E27FC236}">
                <a16:creationId xmlns:a16="http://schemas.microsoft.com/office/drawing/2014/main" id="{478D4AB0-6F1D-AB85-9680-7126BA02EA65}"/>
              </a:ext>
            </a:extLst>
          </p:cNvPr>
          <p:cNvSpPr txBox="1"/>
          <p:nvPr/>
        </p:nvSpPr>
        <p:spPr>
          <a:xfrm>
            <a:off x="3572815" y="4168072"/>
            <a:ext cx="3545305" cy="1754326"/>
          </a:xfrm>
          <a:prstGeom prst="rect">
            <a:avLst/>
          </a:prstGeom>
          <a:noFill/>
        </p:spPr>
        <p:txBody>
          <a:bodyPr wrap="square" rtlCol="0">
            <a:spAutoFit/>
          </a:bodyPr>
          <a:lstStyle/>
          <a:p>
            <a:r>
              <a:rPr lang="en-US" b="1">
                <a:solidFill>
                  <a:srgbClr val="000000"/>
                </a:solidFill>
              </a:rPr>
              <a:t>Goal:</a:t>
            </a:r>
          </a:p>
          <a:p>
            <a:r>
              <a:rPr lang="en-US">
                <a:solidFill>
                  <a:srgbClr val="000000"/>
                </a:solidFill>
              </a:rPr>
              <a:t>E</a:t>
            </a:r>
            <a:r>
              <a:rPr lang="en-US" sz="1800">
                <a:solidFill>
                  <a:srgbClr val="000000"/>
                </a:solidFill>
              </a:rPr>
              <a:t>ffectively communicate changes to all stakeholders, generate buy-in and create momentum for project activity to embed new ways of working for all. </a:t>
            </a:r>
            <a:endParaRPr lang="en-GB">
              <a:solidFill>
                <a:srgbClr val="000000"/>
              </a:solidFill>
            </a:endParaRPr>
          </a:p>
        </p:txBody>
      </p:sp>
      <p:sp>
        <p:nvSpPr>
          <p:cNvPr id="19" name="TextBox 18">
            <a:extLst>
              <a:ext uri="{FF2B5EF4-FFF2-40B4-BE49-F238E27FC236}">
                <a16:creationId xmlns:a16="http://schemas.microsoft.com/office/drawing/2014/main" id="{455C8002-445E-4AEE-869B-3D83B9588DB1}"/>
              </a:ext>
            </a:extLst>
          </p:cNvPr>
          <p:cNvSpPr txBox="1"/>
          <p:nvPr/>
        </p:nvSpPr>
        <p:spPr>
          <a:xfrm>
            <a:off x="7893075" y="4223084"/>
            <a:ext cx="3545305" cy="2031325"/>
          </a:xfrm>
          <a:prstGeom prst="rect">
            <a:avLst/>
          </a:prstGeom>
          <a:noFill/>
        </p:spPr>
        <p:txBody>
          <a:bodyPr wrap="square" rtlCol="0">
            <a:spAutoFit/>
          </a:bodyPr>
          <a:lstStyle/>
          <a:p>
            <a:r>
              <a:rPr lang="en-US" b="1">
                <a:solidFill>
                  <a:srgbClr val="000000"/>
                </a:solidFill>
              </a:rPr>
              <a:t>Key activity:</a:t>
            </a:r>
          </a:p>
          <a:p>
            <a:pPr marL="285750" indent="-285750">
              <a:buFont typeface="Arial" panose="020B0604020202020204" pitchFamily="34" charset="0"/>
              <a:buChar char="•"/>
            </a:pPr>
            <a:r>
              <a:rPr lang="en-GB">
                <a:solidFill>
                  <a:srgbClr val="000000"/>
                </a:solidFill>
              </a:rPr>
              <a:t>Invite co-production network </a:t>
            </a:r>
          </a:p>
          <a:p>
            <a:pPr marL="285750" indent="-285750">
              <a:buFont typeface="Arial" panose="020B0604020202020204" pitchFamily="34" charset="0"/>
              <a:buChar char="•"/>
            </a:pPr>
            <a:r>
              <a:rPr lang="en-GB">
                <a:solidFill>
                  <a:srgbClr val="000000"/>
                </a:solidFill>
              </a:rPr>
              <a:t>Work with comms to create design and branding </a:t>
            </a:r>
          </a:p>
          <a:p>
            <a:pPr marL="285750" indent="-285750">
              <a:buFont typeface="Arial" panose="020B0604020202020204" pitchFamily="34" charset="0"/>
              <a:buChar char="•"/>
            </a:pPr>
            <a:r>
              <a:rPr lang="en-GB">
                <a:solidFill>
                  <a:srgbClr val="000000"/>
                </a:solidFill>
              </a:rPr>
              <a:t>Create monthly newsletter </a:t>
            </a:r>
          </a:p>
          <a:p>
            <a:pPr marL="285750" indent="-285750">
              <a:buFont typeface="Arial" panose="020B0604020202020204" pitchFamily="34" charset="0"/>
              <a:buChar char="•"/>
            </a:pPr>
            <a:r>
              <a:rPr lang="en-GB">
                <a:solidFill>
                  <a:srgbClr val="000000"/>
                </a:solidFill>
              </a:rPr>
              <a:t>Tailor comms to each mapped stakeholder group throughout </a:t>
            </a:r>
          </a:p>
        </p:txBody>
      </p:sp>
      <p:pic>
        <p:nvPicPr>
          <p:cNvPr id="22" name="Picture 21">
            <a:extLst>
              <a:ext uri="{FF2B5EF4-FFF2-40B4-BE49-F238E27FC236}">
                <a16:creationId xmlns:a16="http://schemas.microsoft.com/office/drawing/2014/main" id="{E11800E9-65FC-2789-743B-8E85038AE6CA}"/>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71493" y="5032914"/>
            <a:ext cx="979200" cy="979200"/>
          </a:xfrm>
          <a:prstGeom prst="rect">
            <a:avLst/>
          </a:prstGeom>
        </p:spPr>
      </p:pic>
    </p:spTree>
    <p:extLst>
      <p:ext uri="{BB962C8B-B14F-4D97-AF65-F5344CB8AC3E}">
        <p14:creationId xmlns:p14="http://schemas.microsoft.com/office/powerpoint/2010/main" val="397224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31FB9-3940-0C8E-42F4-E5F929E37620}"/>
              </a:ext>
            </a:extLst>
          </p:cNvPr>
          <p:cNvSpPr>
            <a:spLocks noGrp="1"/>
          </p:cNvSpPr>
          <p:nvPr>
            <p:ph type="title"/>
          </p:nvPr>
        </p:nvSpPr>
        <p:spPr/>
        <p:txBody>
          <a:bodyPr/>
          <a:lstStyle/>
          <a:p>
            <a:r>
              <a:rPr lang="en-US">
                <a:solidFill>
                  <a:srgbClr val="0C0C0C"/>
                </a:solidFill>
              </a:rPr>
              <a:t>Assistive Technology Project Structure – Pilot Schemes (1) </a:t>
            </a:r>
            <a:endParaRPr lang="en-GB">
              <a:solidFill>
                <a:srgbClr val="0C0C0C"/>
              </a:solidFill>
            </a:endParaRPr>
          </a:p>
        </p:txBody>
      </p:sp>
      <p:sp>
        <p:nvSpPr>
          <p:cNvPr id="7" name="Rectangle 6">
            <a:extLst>
              <a:ext uri="{FF2B5EF4-FFF2-40B4-BE49-F238E27FC236}">
                <a16:creationId xmlns:a16="http://schemas.microsoft.com/office/drawing/2014/main" id="{B3081224-1314-FDAE-3C57-752A48BB1625}"/>
              </a:ext>
            </a:extLst>
          </p:cNvPr>
          <p:cNvSpPr/>
          <p:nvPr/>
        </p:nvSpPr>
        <p:spPr>
          <a:xfrm>
            <a:off x="443883" y="1407694"/>
            <a:ext cx="807868" cy="235603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dirty="0">
                <a:solidFill>
                  <a:srgbClr val="060606"/>
                </a:solidFill>
              </a:rPr>
              <a:t>Learning Disability </a:t>
            </a:r>
            <a:endParaRPr lang="en-GB" dirty="0">
              <a:solidFill>
                <a:srgbClr val="060606"/>
              </a:solidFill>
            </a:endParaRPr>
          </a:p>
        </p:txBody>
      </p:sp>
      <p:sp>
        <p:nvSpPr>
          <p:cNvPr id="19" name="TextBox 18">
            <a:extLst>
              <a:ext uri="{FF2B5EF4-FFF2-40B4-BE49-F238E27FC236}">
                <a16:creationId xmlns:a16="http://schemas.microsoft.com/office/drawing/2014/main" id="{99E54FA3-9A81-360D-FFC4-1E23C68A1F50}"/>
              </a:ext>
            </a:extLst>
          </p:cNvPr>
          <p:cNvSpPr txBox="1"/>
          <p:nvPr/>
        </p:nvSpPr>
        <p:spPr>
          <a:xfrm>
            <a:off x="1695236" y="1624528"/>
            <a:ext cx="1356394" cy="646331"/>
          </a:xfrm>
          <a:prstGeom prst="rect">
            <a:avLst/>
          </a:prstGeom>
          <a:noFill/>
        </p:spPr>
        <p:txBody>
          <a:bodyPr wrap="square" rtlCol="0">
            <a:spAutoFit/>
          </a:bodyPr>
          <a:lstStyle/>
          <a:p>
            <a:r>
              <a:rPr lang="en-US" b="1" dirty="0">
                <a:solidFill>
                  <a:srgbClr val="000000"/>
                </a:solidFill>
              </a:rPr>
              <a:t>Supported Living </a:t>
            </a:r>
            <a:endParaRPr lang="en-GB" b="1" dirty="0">
              <a:solidFill>
                <a:srgbClr val="000000"/>
              </a:solidFill>
            </a:endParaRPr>
          </a:p>
        </p:txBody>
      </p:sp>
      <p:sp>
        <p:nvSpPr>
          <p:cNvPr id="23" name="TextBox 22">
            <a:extLst>
              <a:ext uri="{FF2B5EF4-FFF2-40B4-BE49-F238E27FC236}">
                <a16:creationId xmlns:a16="http://schemas.microsoft.com/office/drawing/2014/main" id="{65158D4E-F45C-A50B-D607-7BB2C4C28E3F}"/>
              </a:ext>
            </a:extLst>
          </p:cNvPr>
          <p:cNvSpPr txBox="1"/>
          <p:nvPr/>
        </p:nvSpPr>
        <p:spPr>
          <a:xfrm>
            <a:off x="4851509" y="1602869"/>
            <a:ext cx="6713621" cy="646331"/>
          </a:xfrm>
          <a:prstGeom prst="rect">
            <a:avLst/>
          </a:prstGeom>
          <a:noFill/>
        </p:spPr>
        <p:txBody>
          <a:bodyPr wrap="square" rtlCol="0">
            <a:spAutoFit/>
          </a:bodyPr>
          <a:lstStyle/>
          <a:p>
            <a:r>
              <a:rPr lang="en-US" b="1" dirty="0">
                <a:solidFill>
                  <a:srgbClr val="000000"/>
                </a:solidFill>
              </a:rPr>
              <a:t>Goal: </a:t>
            </a:r>
            <a:r>
              <a:rPr lang="en-US" sz="1800" dirty="0">
                <a:solidFill>
                  <a:srgbClr val="000000"/>
                </a:solidFill>
              </a:rPr>
              <a:t>Identify providers and explore how technology can reduce placement costs for clients placed in those settings</a:t>
            </a:r>
            <a:endParaRPr lang="en-GB" dirty="0">
              <a:solidFill>
                <a:srgbClr val="000000"/>
              </a:solidFill>
            </a:endParaRPr>
          </a:p>
        </p:txBody>
      </p:sp>
      <p:sp>
        <p:nvSpPr>
          <p:cNvPr id="20" name="TextBox 19">
            <a:extLst>
              <a:ext uri="{FF2B5EF4-FFF2-40B4-BE49-F238E27FC236}">
                <a16:creationId xmlns:a16="http://schemas.microsoft.com/office/drawing/2014/main" id="{7E976414-7922-3ABB-5F92-6E9C8B8EC5CE}"/>
              </a:ext>
            </a:extLst>
          </p:cNvPr>
          <p:cNvSpPr txBox="1"/>
          <p:nvPr/>
        </p:nvSpPr>
        <p:spPr>
          <a:xfrm>
            <a:off x="1695236" y="2884901"/>
            <a:ext cx="1356394" cy="646331"/>
          </a:xfrm>
          <a:prstGeom prst="rect">
            <a:avLst/>
          </a:prstGeom>
          <a:noFill/>
        </p:spPr>
        <p:txBody>
          <a:bodyPr wrap="square" rtlCol="0">
            <a:spAutoFit/>
          </a:bodyPr>
          <a:lstStyle/>
          <a:p>
            <a:r>
              <a:rPr lang="en-US" b="1" dirty="0">
                <a:solidFill>
                  <a:srgbClr val="000000"/>
                </a:solidFill>
              </a:rPr>
              <a:t>Autism Support</a:t>
            </a:r>
            <a:endParaRPr lang="en-GB" b="1" dirty="0">
              <a:solidFill>
                <a:srgbClr val="000000"/>
              </a:solidFill>
            </a:endParaRPr>
          </a:p>
        </p:txBody>
      </p:sp>
      <p:sp>
        <p:nvSpPr>
          <p:cNvPr id="24" name="TextBox 23">
            <a:extLst>
              <a:ext uri="{FF2B5EF4-FFF2-40B4-BE49-F238E27FC236}">
                <a16:creationId xmlns:a16="http://schemas.microsoft.com/office/drawing/2014/main" id="{0D31FA8D-192E-16F5-AB35-A30DA3027C94}"/>
              </a:ext>
            </a:extLst>
          </p:cNvPr>
          <p:cNvSpPr txBox="1"/>
          <p:nvPr/>
        </p:nvSpPr>
        <p:spPr>
          <a:xfrm>
            <a:off x="4851509" y="2873126"/>
            <a:ext cx="6713621" cy="646331"/>
          </a:xfrm>
          <a:prstGeom prst="rect">
            <a:avLst/>
          </a:prstGeom>
          <a:noFill/>
        </p:spPr>
        <p:txBody>
          <a:bodyPr wrap="square" rtlCol="0">
            <a:spAutoFit/>
          </a:bodyPr>
          <a:lstStyle/>
          <a:p>
            <a:r>
              <a:rPr lang="en-US" b="1" dirty="0">
                <a:solidFill>
                  <a:srgbClr val="000000"/>
                </a:solidFill>
              </a:rPr>
              <a:t>Goal: </a:t>
            </a:r>
            <a:r>
              <a:rPr lang="en-US" sz="1800" dirty="0">
                <a:solidFill>
                  <a:srgbClr val="000000"/>
                </a:solidFill>
              </a:rPr>
              <a:t>Identify innovative technology solutions to provide structure and support without the need for formal care arrangements </a:t>
            </a:r>
            <a:endParaRPr lang="en-GB" dirty="0">
              <a:solidFill>
                <a:srgbClr val="000000"/>
              </a:solidFill>
            </a:endParaRPr>
          </a:p>
        </p:txBody>
      </p:sp>
      <p:sp>
        <p:nvSpPr>
          <p:cNvPr id="8" name="Rectangle 7">
            <a:extLst>
              <a:ext uri="{FF2B5EF4-FFF2-40B4-BE49-F238E27FC236}">
                <a16:creationId xmlns:a16="http://schemas.microsoft.com/office/drawing/2014/main" id="{938DFF7A-4BB8-6041-5291-717BB32A2356}"/>
              </a:ext>
            </a:extLst>
          </p:cNvPr>
          <p:cNvSpPr/>
          <p:nvPr/>
        </p:nvSpPr>
        <p:spPr>
          <a:xfrm>
            <a:off x="443883" y="3958764"/>
            <a:ext cx="807868" cy="235603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solidFill>
                  <a:srgbClr val="060606"/>
                </a:solidFill>
              </a:rPr>
              <a:t>Equipment return</a:t>
            </a:r>
            <a:endParaRPr lang="en-GB">
              <a:solidFill>
                <a:srgbClr val="060606"/>
              </a:solidFill>
            </a:endParaRPr>
          </a:p>
        </p:txBody>
      </p:sp>
      <p:sp>
        <p:nvSpPr>
          <p:cNvPr id="21" name="TextBox 20">
            <a:extLst>
              <a:ext uri="{FF2B5EF4-FFF2-40B4-BE49-F238E27FC236}">
                <a16:creationId xmlns:a16="http://schemas.microsoft.com/office/drawing/2014/main" id="{8B0C36CD-F941-361D-6370-65FF6DEA947D}"/>
              </a:ext>
            </a:extLst>
          </p:cNvPr>
          <p:cNvSpPr txBox="1"/>
          <p:nvPr/>
        </p:nvSpPr>
        <p:spPr>
          <a:xfrm>
            <a:off x="1695236" y="4145274"/>
            <a:ext cx="1356394" cy="369332"/>
          </a:xfrm>
          <a:prstGeom prst="rect">
            <a:avLst/>
          </a:prstGeom>
          <a:noFill/>
        </p:spPr>
        <p:txBody>
          <a:bodyPr wrap="square" rtlCol="0">
            <a:spAutoFit/>
          </a:bodyPr>
          <a:lstStyle/>
          <a:p>
            <a:r>
              <a:rPr lang="en-US" b="1" dirty="0">
                <a:solidFill>
                  <a:srgbClr val="000000"/>
                </a:solidFill>
              </a:rPr>
              <a:t>Care Home</a:t>
            </a:r>
            <a:endParaRPr lang="en-GB" b="1" dirty="0">
              <a:solidFill>
                <a:srgbClr val="000000"/>
              </a:solidFill>
            </a:endParaRPr>
          </a:p>
        </p:txBody>
      </p:sp>
      <p:sp>
        <p:nvSpPr>
          <p:cNvPr id="25" name="TextBox 24">
            <a:extLst>
              <a:ext uri="{FF2B5EF4-FFF2-40B4-BE49-F238E27FC236}">
                <a16:creationId xmlns:a16="http://schemas.microsoft.com/office/drawing/2014/main" id="{C35F12FC-F423-EDB0-B017-B3CACFCF9355}"/>
              </a:ext>
            </a:extLst>
          </p:cNvPr>
          <p:cNvSpPr txBox="1"/>
          <p:nvPr/>
        </p:nvSpPr>
        <p:spPr>
          <a:xfrm>
            <a:off x="4851509" y="4143383"/>
            <a:ext cx="6713621" cy="646331"/>
          </a:xfrm>
          <a:prstGeom prst="rect">
            <a:avLst/>
          </a:prstGeom>
          <a:noFill/>
        </p:spPr>
        <p:txBody>
          <a:bodyPr wrap="square" rtlCol="0">
            <a:spAutoFit/>
          </a:bodyPr>
          <a:lstStyle/>
          <a:p>
            <a:r>
              <a:rPr lang="en-US" b="1" dirty="0">
                <a:solidFill>
                  <a:srgbClr val="000000"/>
                </a:solidFill>
              </a:rPr>
              <a:t>Goal: </a:t>
            </a:r>
            <a:r>
              <a:rPr lang="en-US" sz="1800" dirty="0">
                <a:solidFill>
                  <a:srgbClr val="000000"/>
                </a:solidFill>
              </a:rPr>
              <a:t>Work with NRS to facilitate return of equipment in care homes no longer in use to obtain recycling credits </a:t>
            </a:r>
          </a:p>
        </p:txBody>
      </p:sp>
      <p:sp>
        <p:nvSpPr>
          <p:cNvPr id="22" name="TextBox 21">
            <a:extLst>
              <a:ext uri="{FF2B5EF4-FFF2-40B4-BE49-F238E27FC236}">
                <a16:creationId xmlns:a16="http://schemas.microsoft.com/office/drawing/2014/main" id="{02A9EB80-03C5-0E66-20CB-57C918DDAE34}"/>
              </a:ext>
            </a:extLst>
          </p:cNvPr>
          <p:cNvSpPr txBox="1"/>
          <p:nvPr/>
        </p:nvSpPr>
        <p:spPr>
          <a:xfrm>
            <a:off x="1695236" y="5405647"/>
            <a:ext cx="1356394" cy="369332"/>
          </a:xfrm>
          <a:prstGeom prst="rect">
            <a:avLst/>
          </a:prstGeom>
          <a:noFill/>
        </p:spPr>
        <p:txBody>
          <a:bodyPr wrap="square" rtlCol="0">
            <a:spAutoFit/>
          </a:bodyPr>
          <a:lstStyle/>
          <a:p>
            <a:r>
              <a:rPr lang="en-US" b="1" dirty="0">
                <a:solidFill>
                  <a:srgbClr val="000000"/>
                </a:solidFill>
              </a:rPr>
              <a:t>Community</a:t>
            </a:r>
            <a:endParaRPr lang="en-GB" b="1" dirty="0">
              <a:solidFill>
                <a:srgbClr val="000000"/>
              </a:solidFill>
            </a:endParaRPr>
          </a:p>
        </p:txBody>
      </p:sp>
      <p:sp>
        <p:nvSpPr>
          <p:cNvPr id="26" name="TextBox 25">
            <a:extLst>
              <a:ext uri="{FF2B5EF4-FFF2-40B4-BE49-F238E27FC236}">
                <a16:creationId xmlns:a16="http://schemas.microsoft.com/office/drawing/2014/main" id="{7D2C9A0A-FE24-A190-7867-69BBBC5B93C0}"/>
              </a:ext>
            </a:extLst>
          </p:cNvPr>
          <p:cNvSpPr txBox="1"/>
          <p:nvPr/>
        </p:nvSpPr>
        <p:spPr>
          <a:xfrm>
            <a:off x="4851509" y="5413640"/>
            <a:ext cx="6713621" cy="646331"/>
          </a:xfrm>
          <a:prstGeom prst="rect">
            <a:avLst/>
          </a:prstGeom>
          <a:noFill/>
        </p:spPr>
        <p:txBody>
          <a:bodyPr wrap="square" rtlCol="0">
            <a:spAutoFit/>
          </a:bodyPr>
          <a:lstStyle/>
          <a:p>
            <a:r>
              <a:rPr lang="en-US" b="1">
                <a:solidFill>
                  <a:srgbClr val="000000"/>
                </a:solidFill>
              </a:rPr>
              <a:t>Goal: </a:t>
            </a:r>
            <a:r>
              <a:rPr lang="en-US" sz="1800">
                <a:solidFill>
                  <a:srgbClr val="000000"/>
                </a:solidFill>
              </a:rPr>
              <a:t>Understand use of equipment in the community and facilitate return of items no longer used or needed </a:t>
            </a:r>
          </a:p>
        </p:txBody>
      </p:sp>
      <p:sp>
        <p:nvSpPr>
          <p:cNvPr id="4" name="Rectangle: Rounded Corners 3">
            <a:extLst>
              <a:ext uri="{FF2B5EF4-FFF2-40B4-BE49-F238E27FC236}">
                <a16:creationId xmlns:a16="http://schemas.microsoft.com/office/drawing/2014/main" id="{5D4C743C-7F00-920C-48AA-9C13B70038FB}"/>
              </a:ext>
              <a:ext uri="{C183D7F6-B498-43B3-948B-1728B52AA6E4}">
                <adec:decorative xmlns:adec="http://schemas.microsoft.com/office/drawing/2017/decorative" val="1"/>
              </a:ext>
            </a:extLst>
          </p:cNvPr>
          <p:cNvSpPr/>
          <p:nvPr/>
        </p:nvSpPr>
        <p:spPr>
          <a:xfrm>
            <a:off x="1447060" y="1407694"/>
            <a:ext cx="10248334" cy="1080000"/>
          </a:xfrm>
          <a:prstGeom prst="round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3"/>
            <a:endParaRPr lang="en-GB" b="1">
              <a:solidFill>
                <a:srgbClr val="000000"/>
              </a:solidFill>
            </a:endParaRPr>
          </a:p>
        </p:txBody>
      </p:sp>
      <p:sp>
        <p:nvSpPr>
          <p:cNvPr id="16" name="Rectangle: Rounded Corners 15">
            <a:extLst>
              <a:ext uri="{FF2B5EF4-FFF2-40B4-BE49-F238E27FC236}">
                <a16:creationId xmlns:a16="http://schemas.microsoft.com/office/drawing/2014/main" id="{F29FBD33-6228-39BE-F18F-B844D70438FE}"/>
              </a:ext>
              <a:ext uri="{C183D7F6-B498-43B3-948B-1728B52AA6E4}">
                <adec:decorative xmlns:adec="http://schemas.microsoft.com/office/drawing/2017/decorative" val="1"/>
              </a:ext>
            </a:extLst>
          </p:cNvPr>
          <p:cNvSpPr/>
          <p:nvPr/>
        </p:nvSpPr>
        <p:spPr>
          <a:xfrm>
            <a:off x="1447058" y="2683731"/>
            <a:ext cx="10248334" cy="1080000"/>
          </a:xfrm>
          <a:prstGeom prst="round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3"/>
            <a:endParaRPr lang="en-GB">
              <a:solidFill>
                <a:srgbClr val="000000"/>
              </a:solidFill>
            </a:endParaRPr>
          </a:p>
        </p:txBody>
      </p:sp>
      <p:sp>
        <p:nvSpPr>
          <p:cNvPr id="2" name="Rectangle: Rounded Corners 1">
            <a:extLst>
              <a:ext uri="{FF2B5EF4-FFF2-40B4-BE49-F238E27FC236}">
                <a16:creationId xmlns:a16="http://schemas.microsoft.com/office/drawing/2014/main" id="{123AD5C2-A357-82D1-11C5-786EA9485EF4}"/>
              </a:ext>
              <a:ext uri="{C183D7F6-B498-43B3-948B-1728B52AA6E4}">
                <adec:decorative xmlns:adec="http://schemas.microsoft.com/office/drawing/2017/decorative" val="1"/>
              </a:ext>
            </a:extLst>
          </p:cNvPr>
          <p:cNvSpPr/>
          <p:nvPr/>
        </p:nvSpPr>
        <p:spPr>
          <a:xfrm>
            <a:off x="1447058" y="3959768"/>
            <a:ext cx="10248335" cy="1080000"/>
          </a:xfrm>
          <a:prstGeom prst="round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3"/>
            <a:endParaRPr lang="en-GB">
              <a:solidFill>
                <a:srgbClr val="000000"/>
              </a:solidFill>
            </a:endParaRPr>
          </a:p>
        </p:txBody>
      </p:sp>
      <p:sp>
        <p:nvSpPr>
          <p:cNvPr id="3" name="Rectangle: Rounded Corners 2">
            <a:extLst>
              <a:ext uri="{FF2B5EF4-FFF2-40B4-BE49-F238E27FC236}">
                <a16:creationId xmlns:a16="http://schemas.microsoft.com/office/drawing/2014/main" id="{07B3F391-1185-13F3-3DC5-4AC79916820A}"/>
              </a:ext>
              <a:ext uri="{C183D7F6-B498-43B3-948B-1728B52AA6E4}">
                <adec:decorative xmlns:adec="http://schemas.microsoft.com/office/drawing/2017/decorative" val="1"/>
              </a:ext>
            </a:extLst>
          </p:cNvPr>
          <p:cNvSpPr/>
          <p:nvPr/>
        </p:nvSpPr>
        <p:spPr>
          <a:xfrm>
            <a:off x="1447058" y="5235805"/>
            <a:ext cx="10248335" cy="1080000"/>
          </a:xfrm>
          <a:prstGeom prst="round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3"/>
            <a:endParaRPr lang="en-GB">
              <a:solidFill>
                <a:srgbClr val="000000"/>
              </a:solidFill>
            </a:endParaRPr>
          </a:p>
        </p:txBody>
      </p:sp>
      <p:pic>
        <p:nvPicPr>
          <p:cNvPr id="9" name="Picture 8">
            <a:extLst>
              <a:ext uri="{FF2B5EF4-FFF2-40B4-BE49-F238E27FC236}">
                <a16:creationId xmlns:a16="http://schemas.microsoft.com/office/drawing/2014/main" id="{3DC1B610-E01A-4F17-6CC3-CBEACCB3AFF1}"/>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46939" y="1497694"/>
            <a:ext cx="900000" cy="900000"/>
          </a:xfrm>
          <a:prstGeom prst="rect">
            <a:avLst/>
          </a:prstGeom>
        </p:spPr>
      </p:pic>
      <p:pic>
        <p:nvPicPr>
          <p:cNvPr id="11" name="Picture 10">
            <a:extLst>
              <a:ext uri="{FF2B5EF4-FFF2-40B4-BE49-F238E27FC236}">
                <a16:creationId xmlns:a16="http://schemas.microsoft.com/office/drawing/2014/main" id="{29168F98-AE48-7245-811F-2A79D11C28AF}"/>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46939" y="2773731"/>
            <a:ext cx="900000" cy="900000"/>
          </a:xfrm>
          <a:prstGeom prst="rect">
            <a:avLst/>
          </a:prstGeom>
        </p:spPr>
      </p:pic>
      <p:pic>
        <p:nvPicPr>
          <p:cNvPr id="15" name="Picture 14">
            <a:extLst>
              <a:ext uri="{FF2B5EF4-FFF2-40B4-BE49-F238E27FC236}">
                <a16:creationId xmlns:a16="http://schemas.microsoft.com/office/drawing/2014/main" id="{DE14E112-5777-A350-28D7-FE13182360B5}"/>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46939" y="5325805"/>
            <a:ext cx="900000" cy="900000"/>
          </a:xfrm>
          <a:prstGeom prst="rect">
            <a:avLst/>
          </a:prstGeom>
        </p:spPr>
      </p:pic>
      <p:pic>
        <p:nvPicPr>
          <p:cNvPr id="18" name="Picture 17">
            <a:extLst>
              <a:ext uri="{FF2B5EF4-FFF2-40B4-BE49-F238E27FC236}">
                <a16:creationId xmlns:a16="http://schemas.microsoft.com/office/drawing/2014/main" id="{7EBBED06-CD7E-D638-B788-BF2A1BA56268}"/>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46939" y="4049768"/>
            <a:ext cx="900000" cy="900000"/>
          </a:xfrm>
          <a:prstGeom prst="rect">
            <a:avLst/>
          </a:prstGeom>
        </p:spPr>
      </p:pic>
    </p:spTree>
    <p:extLst>
      <p:ext uri="{BB962C8B-B14F-4D97-AF65-F5344CB8AC3E}">
        <p14:creationId xmlns:p14="http://schemas.microsoft.com/office/powerpoint/2010/main" val="31011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31FB9-3940-0C8E-42F4-E5F929E37620}"/>
              </a:ext>
            </a:extLst>
          </p:cNvPr>
          <p:cNvSpPr>
            <a:spLocks noGrp="1"/>
          </p:cNvSpPr>
          <p:nvPr>
            <p:ph type="title"/>
          </p:nvPr>
        </p:nvSpPr>
        <p:spPr/>
        <p:txBody>
          <a:bodyPr/>
          <a:lstStyle/>
          <a:p>
            <a:r>
              <a:rPr lang="en-US">
                <a:solidFill>
                  <a:srgbClr val="0C0C0C"/>
                </a:solidFill>
              </a:rPr>
              <a:t>Assistive Technology Project Structure - Pilot Schemes (2) </a:t>
            </a:r>
            <a:endParaRPr lang="en-GB">
              <a:solidFill>
                <a:srgbClr val="0C0C0C"/>
              </a:solidFill>
            </a:endParaRPr>
          </a:p>
        </p:txBody>
      </p:sp>
      <p:sp>
        <p:nvSpPr>
          <p:cNvPr id="4" name="Rectangle: Rounded Corners 3">
            <a:extLst>
              <a:ext uri="{FF2B5EF4-FFF2-40B4-BE49-F238E27FC236}">
                <a16:creationId xmlns:a16="http://schemas.microsoft.com/office/drawing/2014/main" id="{5D4C743C-7F00-920C-48AA-9C13B70038FB}"/>
              </a:ext>
              <a:ext uri="{C183D7F6-B498-43B3-948B-1728B52AA6E4}">
                <adec:decorative xmlns:adec="http://schemas.microsoft.com/office/drawing/2017/decorative" val="1"/>
              </a:ext>
            </a:extLst>
          </p:cNvPr>
          <p:cNvSpPr/>
          <p:nvPr/>
        </p:nvSpPr>
        <p:spPr>
          <a:xfrm>
            <a:off x="1447060" y="1407694"/>
            <a:ext cx="10248334" cy="1080000"/>
          </a:xfrm>
          <a:prstGeom prst="round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3"/>
            <a:endParaRPr lang="en-GB">
              <a:solidFill>
                <a:srgbClr val="000000"/>
              </a:solidFill>
            </a:endParaRPr>
          </a:p>
        </p:txBody>
      </p:sp>
      <p:sp>
        <p:nvSpPr>
          <p:cNvPr id="16" name="Rectangle: Rounded Corners 15">
            <a:extLst>
              <a:ext uri="{FF2B5EF4-FFF2-40B4-BE49-F238E27FC236}">
                <a16:creationId xmlns:a16="http://schemas.microsoft.com/office/drawing/2014/main" id="{F29FBD33-6228-39BE-F18F-B844D70438FE}"/>
              </a:ext>
              <a:ext uri="{C183D7F6-B498-43B3-948B-1728B52AA6E4}">
                <adec:decorative xmlns:adec="http://schemas.microsoft.com/office/drawing/2017/decorative" val="1"/>
              </a:ext>
            </a:extLst>
          </p:cNvPr>
          <p:cNvSpPr/>
          <p:nvPr/>
        </p:nvSpPr>
        <p:spPr>
          <a:xfrm>
            <a:off x="1447058" y="2683731"/>
            <a:ext cx="10248334" cy="1080000"/>
          </a:xfrm>
          <a:prstGeom prst="round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3"/>
            <a:endParaRPr lang="en-GB">
              <a:solidFill>
                <a:srgbClr val="000000"/>
              </a:solidFill>
            </a:endParaRPr>
          </a:p>
        </p:txBody>
      </p:sp>
      <p:sp>
        <p:nvSpPr>
          <p:cNvPr id="2" name="Rectangle: Rounded Corners 1">
            <a:extLst>
              <a:ext uri="{FF2B5EF4-FFF2-40B4-BE49-F238E27FC236}">
                <a16:creationId xmlns:a16="http://schemas.microsoft.com/office/drawing/2014/main" id="{123AD5C2-A357-82D1-11C5-786EA9485EF4}"/>
              </a:ext>
              <a:ext uri="{C183D7F6-B498-43B3-948B-1728B52AA6E4}">
                <adec:decorative xmlns:adec="http://schemas.microsoft.com/office/drawing/2017/decorative" val="1"/>
              </a:ext>
            </a:extLst>
          </p:cNvPr>
          <p:cNvSpPr/>
          <p:nvPr/>
        </p:nvSpPr>
        <p:spPr>
          <a:xfrm>
            <a:off x="1447058" y="3959768"/>
            <a:ext cx="10248335" cy="1080000"/>
          </a:xfrm>
          <a:prstGeom prst="round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3"/>
            <a:endParaRPr lang="en-GB">
              <a:solidFill>
                <a:srgbClr val="000000"/>
              </a:solidFill>
            </a:endParaRPr>
          </a:p>
        </p:txBody>
      </p:sp>
      <p:sp>
        <p:nvSpPr>
          <p:cNvPr id="3" name="Rectangle: Rounded Corners 2">
            <a:extLst>
              <a:ext uri="{FF2B5EF4-FFF2-40B4-BE49-F238E27FC236}">
                <a16:creationId xmlns:a16="http://schemas.microsoft.com/office/drawing/2014/main" id="{07B3F391-1185-13F3-3DC5-4AC79916820A}"/>
              </a:ext>
              <a:ext uri="{C183D7F6-B498-43B3-948B-1728B52AA6E4}">
                <adec:decorative xmlns:adec="http://schemas.microsoft.com/office/drawing/2017/decorative" val="1"/>
              </a:ext>
            </a:extLst>
          </p:cNvPr>
          <p:cNvSpPr/>
          <p:nvPr/>
        </p:nvSpPr>
        <p:spPr>
          <a:xfrm>
            <a:off x="1447058" y="5235805"/>
            <a:ext cx="10248335" cy="1080000"/>
          </a:xfrm>
          <a:prstGeom prst="round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3"/>
            <a:endParaRPr lang="en-GB">
              <a:solidFill>
                <a:srgbClr val="000000"/>
              </a:solidFill>
            </a:endParaRPr>
          </a:p>
        </p:txBody>
      </p:sp>
      <p:sp>
        <p:nvSpPr>
          <p:cNvPr id="7" name="Rectangle 6">
            <a:extLst>
              <a:ext uri="{FF2B5EF4-FFF2-40B4-BE49-F238E27FC236}">
                <a16:creationId xmlns:a16="http://schemas.microsoft.com/office/drawing/2014/main" id="{B3081224-1314-FDAE-3C57-752A48BB1625}"/>
              </a:ext>
            </a:extLst>
          </p:cNvPr>
          <p:cNvSpPr/>
          <p:nvPr/>
        </p:nvSpPr>
        <p:spPr>
          <a:xfrm>
            <a:off x="443883" y="1407694"/>
            <a:ext cx="807868" cy="36320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solidFill>
                  <a:srgbClr val="060606"/>
                </a:solidFill>
              </a:rPr>
              <a:t>Locality </a:t>
            </a:r>
            <a:endParaRPr lang="en-GB">
              <a:solidFill>
                <a:srgbClr val="060606"/>
              </a:solidFill>
            </a:endParaRPr>
          </a:p>
        </p:txBody>
      </p:sp>
      <p:sp>
        <p:nvSpPr>
          <p:cNvPr id="15" name="TextBox 14">
            <a:extLst>
              <a:ext uri="{FF2B5EF4-FFF2-40B4-BE49-F238E27FC236}">
                <a16:creationId xmlns:a16="http://schemas.microsoft.com/office/drawing/2014/main" id="{F87D2845-7DD9-B3F5-B729-717385A43AA5}"/>
              </a:ext>
            </a:extLst>
          </p:cNvPr>
          <p:cNvSpPr txBox="1"/>
          <p:nvPr/>
        </p:nvSpPr>
        <p:spPr>
          <a:xfrm>
            <a:off x="1695236" y="1624528"/>
            <a:ext cx="1356394" cy="646331"/>
          </a:xfrm>
          <a:prstGeom prst="rect">
            <a:avLst/>
          </a:prstGeom>
          <a:noFill/>
        </p:spPr>
        <p:txBody>
          <a:bodyPr wrap="square" rtlCol="0">
            <a:spAutoFit/>
          </a:bodyPr>
          <a:lstStyle/>
          <a:p>
            <a:r>
              <a:rPr lang="en-US" b="1">
                <a:solidFill>
                  <a:srgbClr val="000000"/>
                </a:solidFill>
              </a:rPr>
              <a:t>Digital alarm pilot </a:t>
            </a:r>
            <a:endParaRPr lang="en-GB" b="1">
              <a:solidFill>
                <a:srgbClr val="000000"/>
              </a:solidFill>
            </a:endParaRPr>
          </a:p>
        </p:txBody>
      </p:sp>
      <p:sp>
        <p:nvSpPr>
          <p:cNvPr id="20" name="TextBox 19">
            <a:extLst>
              <a:ext uri="{FF2B5EF4-FFF2-40B4-BE49-F238E27FC236}">
                <a16:creationId xmlns:a16="http://schemas.microsoft.com/office/drawing/2014/main" id="{45BDCF08-E981-0977-6D39-40E7028DE9C4}"/>
              </a:ext>
            </a:extLst>
          </p:cNvPr>
          <p:cNvSpPr txBox="1"/>
          <p:nvPr/>
        </p:nvSpPr>
        <p:spPr>
          <a:xfrm>
            <a:off x="4851508" y="1602869"/>
            <a:ext cx="6713621" cy="646331"/>
          </a:xfrm>
          <a:prstGeom prst="rect">
            <a:avLst/>
          </a:prstGeom>
          <a:noFill/>
        </p:spPr>
        <p:txBody>
          <a:bodyPr wrap="square" rtlCol="0">
            <a:spAutoFit/>
          </a:bodyPr>
          <a:lstStyle/>
          <a:p>
            <a:r>
              <a:rPr lang="en-US" b="1">
                <a:solidFill>
                  <a:srgbClr val="000000"/>
                </a:solidFill>
              </a:rPr>
              <a:t>Goal: </a:t>
            </a:r>
            <a:r>
              <a:rPr lang="en-US" sz="1800">
                <a:solidFill>
                  <a:srgbClr val="000000"/>
                </a:solidFill>
              </a:rPr>
              <a:t>Review clients currently with  a pendant alarm to identify opportunities to use technology to reduce care packages</a:t>
            </a:r>
            <a:endParaRPr lang="en-GB">
              <a:solidFill>
                <a:srgbClr val="000000"/>
              </a:solidFill>
            </a:endParaRPr>
          </a:p>
        </p:txBody>
      </p:sp>
      <p:sp>
        <p:nvSpPr>
          <p:cNvPr id="17" name="TextBox 16">
            <a:extLst>
              <a:ext uri="{FF2B5EF4-FFF2-40B4-BE49-F238E27FC236}">
                <a16:creationId xmlns:a16="http://schemas.microsoft.com/office/drawing/2014/main" id="{ECD1021E-B4FE-E09C-E000-96A2C69B0493}"/>
              </a:ext>
            </a:extLst>
          </p:cNvPr>
          <p:cNvSpPr txBox="1"/>
          <p:nvPr/>
        </p:nvSpPr>
        <p:spPr>
          <a:xfrm>
            <a:off x="1705513" y="2869501"/>
            <a:ext cx="1356394" cy="646331"/>
          </a:xfrm>
          <a:prstGeom prst="rect">
            <a:avLst/>
          </a:prstGeom>
          <a:noFill/>
        </p:spPr>
        <p:txBody>
          <a:bodyPr wrap="square" rtlCol="0">
            <a:spAutoFit/>
          </a:bodyPr>
          <a:lstStyle/>
          <a:p>
            <a:r>
              <a:rPr lang="en-US" b="1">
                <a:solidFill>
                  <a:srgbClr val="000000"/>
                </a:solidFill>
              </a:rPr>
              <a:t>1-2-1 in Residential </a:t>
            </a:r>
            <a:endParaRPr lang="en-GB" b="1">
              <a:solidFill>
                <a:srgbClr val="000000"/>
              </a:solidFill>
            </a:endParaRPr>
          </a:p>
        </p:txBody>
      </p:sp>
      <p:sp>
        <p:nvSpPr>
          <p:cNvPr id="22" name="TextBox 21">
            <a:extLst>
              <a:ext uri="{FF2B5EF4-FFF2-40B4-BE49-F238E27FC236}">
                <a16:creationId xmlns:a16="http://schemas.microsoft.com/office/drawing/2014/main" id="{1A3ACADC-CD69-D2A9-9DC9-5FDCA2D5971A}"/>
              </a:ext>
            </a:extLst>
          </p:cNvPr>
          <p:cNvSpPr txBox="1"/>
          <p:nvPr/>
        </p:nvSpPr>
        <p:spPr>
          <a:xfrm>
            <a:off x="4851508" y="2869501"/>
            <a:ext cx="6713621" cy="646331"/>
          </a:xfrm>
          <a:prstGeom prst="rect">
            <a:avLst/>
          </a:prstGeom>
          <a:noFill/>
        </p:spPr>
        <p:txBody>
          <a:bodyPr wrap="square" rtlCol="0">
            <a:spAutoFit/>
          </a:bodyPr>
          <a:lstStyle/>
          <a:p>
            <a:r>
              <a:rPr lang="en-US" b="1">
                <a:solidFill>
                  <a:srgbClr val="000000"/>
                </a:solidFill>
              </a:rPr>
              <a:t>Goal: </a:t>
            </a:r>
            <a:r>
              <a:rPr lang="en-US" sz="1800">
                <a:solidFill>
                  <a:srgbClr val="000000"/>
                </a:solidFill>
              </a:rPr>
              <a:t>Review clients in residential settings that are als0 receiving 1-2-1 support and identify opportunities for saving </a:t>
            </a:r>
            <a:endParaRPr lang="en-GB">
              <a:solidFill>
                <a:srgbClr val="000000"/>
              </a:solidFill>
            </a:endParaRPr>
          </a:p>
        </p:txBody>
      </p:sp>
      <p:sp>
        <p:nvSpPr>
          <p:cNvPr id="18" name="TextBox 17">
            <a:extLst>
              <a:ext uri="{FF2B5EF4-FFF2-40B4-BE49-F238E27FC236}">
                <a16:creationId xmlns:a16="http://schemas.microsoft.com/office/drawing/2014/main" id="{2A4F1A92-4BC2-F44D-4FF5-8CD60DBE3965}"/>
              </a:ext>
            </a:extLst>
          </p:cNvPr>
          <p:cNvSpPr txBox="1"/>
          <p:nvPr/>
        </p:nvSpPr>
        <p:spPr>
          <a:xfrm>
            <a:off x="1674147" y="4176602"/>
            <a:ext cx="1356394" cy="646331"/>
          </a:xfrm>
          <a:prstGeom prst="rect">
            <a:avLst/>
          </a:prstGeom>
          <a:noFill/>
        </p:spPr>
        <p:txBody>
          <a:bodyPr wrap="square" rtlCol="0">
            <a:spAutoFit/>
          </a:bodyPr>
          <a:lstStyle/>
          <a:p>
            <a:r>
              <a:rPr lang="en-US" b="1">
                <a:solidFill>
                  <a:srgbClr val="000000"/>
                </a:solidFill>
              </a:rPr>
              <a:t>Top client contacts</a:t>
            </a:r>
            <a:endParaRPr lang="en-GB" b="1">
              <a:solidFill>
                <a:srgbClr val="000000"/>
              </a:solidFill>
            </a:endParaRPr>
          </a:p>
        </p:txBody>
      </p:sp>
      <p:sp>
        <p:nvSpPr>
          <p:cNvPr id="23" name="TextBox 22">
            <a:extLst>
              <a:ext uri="{FF2B5EF4-FFF2-40B4-BE49-F238E27FC236}">
                <a16:creationId xmlns:a16="http://schemas.microsoft.com/office/drawing/2014/main" id="{F9E10723-23B2-69B3-9E6A-7BA2F834C42E}"/>
              </a:ext>
            </a:extLst>
          </p:cNvPr>
          <p:cNvSpPr txBox="1"/>
          <p:nvPr/>
        </p:nvSpPr>
        <p:spPr>
          <a:xfrm>
            <a:off x="4851508" y="4064576"/>
            <a:ext cx="6713621" cy="923330"/>
          </a:xfrm>
          <a:prstGeom prst="rect">
            <a:avLst/>
          </a:prstGeom>
          <a:noFill/>
        </p:spPr>
        <p:txBody>
          <a:bodyPr wrap="square" rtlCol="0">
            <a:spAutoFit/>
          </a:bodyPr>
          <a:lstStyle/>
          <a:p>
            <a:r>
              <a:rPr lang="en-US" b="1">
                <a:solidFill>
                  <a:srgbClr val="000000"/>
                </a:solidFill>
              </a:rPr>
              <a:t>Goal: </a:t>
            </a:r>
            <a:r>
              <a:rPr lang="en-US" sz="1800">
                <a:solidFill>
                  <a:srgbClr val="000000"/>
                </a:solidFill>
              </a:rPr>
              <a:t>Understanding the people that make frequent contact, review and consider technology that can support and reduce formal care where possible</a:t>
            </a:r>
            <a:endParaRPr lang="en-GB">
              <a:solidFill>
                <a:srgbClr val="000000"/>
              </a:solidFill>
            </a:endParaRPr>
          </a:p>
        </p:txBody>
      </p:sp>
      <p:sp>
        <p:nvSpPr>
          <p:cNvPr id="6" name="Rectangle 5">
            <a:extLst>
              <a:ext uri="{FF2B5EF4-FFF2-40B4-BE49-F238E27FC236}">
                <a16:creationId xmlns:a16="http://schemas.microsoft.com/office/drawing/2014/main" id="{E78C3EA2-8B8C-CCEA-7528-A65977883A8F}"/>
              </a:ext>
            </a:extLst>
          </p:cNvPr>
          <p:cNvSpPr/>
          <p:nvPr/>
        </p:nvSpPr>
        <p:spPr>
          <a:xfrm>
            <a:off x="443883" y="5235805"/>
            <a:ext cx="807868" cy="108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solidFill>
                  <a:srgbClr val="060606"/>
                </a:solidFill>
              </a:rPr>
              <a:t>Hospital</a:t>
            </a:r>
            <a:endParaRPr lang="en-GB">
              <a:solidFill>
                <a:srgbClr val="060606"/>
              </a:solidFill>
            </a:endParaRPr>
          </a:p>
        </p:txBody>
      </p:sp>
      <p:sp>
        <p:nvSpPr>
          <p:cNvPr id="19" name="TextBox 18">
            <a:extLst>
              <a:ext uri="{FF2B5EF4-FFF2-40B4-BE49-F238E27FC236}">
                <a16:creationId xmlns:a16="http://schemas.microsoft.com/office/drawing/2014/main" id="{60477133-DBE9-8277-6C48-B2952F5AC405}"/>
              </a:ext>
            </a:extLst>
          </p:cNvPr>
          <p:cNvSpPr txBox="1"/>
          <p:nvPr/>
        </p:nvSpPr>
        <p:spPr>
          <a:xfrm>
            <a:off x="1642781" y="5483703"/>
            <a:ext cx="1356394" cy="646331"/>
          </a:xfrm>
          <a:prstGeom prst="rect">
            <a:avLst/>
          </a:prstGeom>
          <a:noFill/>
        </p:spPr>
        <p:txBody>
          <a:bodyPr wrap="square" rtlCol="0">
            <a:spAutoFit/>
          </a:bodyPr>
          <a:lstStyle/>
          <a:p>
            <a:r>
              <a:rPr lang="en-US" b="1">
                <a:solidFill>
                  <a:srgbClr val="000000"/>
                </a:solidFill>
              </a:rPr>
              <a:t>Hospital discharge</a:t>
            </a:r>
            <a:endParaRPr lang="en-GB" b="1">
              <a:solidFill>
                <a:srgbClr val="000000"/>
              </a:solidFill>
            </a:endParaRPr>
          </a:p>
        </p:txBody>
      </p:sp>
      <p:sp>
        <p:nvSpPr>
          <p:cNvPr id="24" name="TextBox 23">
            <a:extLst>
              <a:ext uri="{FF2B5EF4-FFF2-40B4-BE49-F238E27FC236}">
                <a16:creationId xmlns:a16="http://schemas.microsoft.com/office/drawing/2014/main" id="{C782BD6A-8658-884C-11BF-12CE6DC74581}"/>
              </a:ext>
            </a:extLst>
          </p:cNvPr>
          <p:cNvSpPr txBox="1"/>
          <p:nvPr/>
        </p:nvSpPr>
        <p:spPr>
          <a:xfrm>
            <a:off x="4851508" y="5450306"/>
            <a:ext cx="6713621" cy="923330"/>
          </a:xfrm>
          <a:prstGeom prst="rect">
            <a:avLst/>
          </a:prstGeom>
          <a:noFill/>
        </p:spPr>
        <p:txBody>
          <a:bodyPr wrap="square" rtlCol="0">
            <a:spAutoFit/>
          </a:bodyPr>
          <a:lstStyle/>
          <a:p>
            <a:r>
              <a:rPr lang="en-US" b="1">
                <a:solidFill>
                  <a:srgbClr val="000000"/>
                </a:solidFill>
              </a:rPr>
              <a:t>Goal: </a:t>
            </a:r>
            <a:r>
              <a:rPr lang="en-US" sz="1800">
                <a:solidFill>
                  <a:srgbClr val="000000"/>
                </a:solidFill>
              </a:rPr>
              <a:t>Design improved pathways to utilise technology to reduce placements, using pilot group to demonstrate the impact</a:t>
            </a:r>
          </a:p>
          <a:p>
            <a:endParaRPr lang="en-GB">
              <a:solidFill>
                <a:srgbClr val="000000"/>
              </a:solidFill>
            </a:endParaRPr>
          </a:p>
        </p:txBody>
      </p:sp>
      <p:pic>
        <p:nvPicPr>
          <p:cNvPr id="8" name="Picture 7">
            <a:extLst>
              <a:ext uri="{FF2B5EF4-FFF2-40B4-BE49-F238E27FC236}">
                <a16:creationId xmlns:a16="http://schemas.microsoft.com/office/drawing/2014/main" id="{5BAD7A4C-2AB4-2310-321B-DCFA1121A580}"/>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57214" y="2742667"/>
            <a:ext cx="900000" cy="900000"/>
          </a:xfrm>
          <a:prstGeom prst="rect">
            <a:avLst/>
          </a:prstGeom>
        </p:spPr>
      </p:pic>
      <p:pic>
        <p:nvPicPr>
          <p:cNvPr id="10" name="Picture 9">
            <a:extLst>
              <a:ext uri="{FF2B5EF4-FFF2-40B4-BE49-F238E27FC236}">
                <a16:creationId xmlns:a16="http://schemas.microsoft.com/office/drawing/2014/main" id="{2DA1477D-696F-026F-C395-D720C9AE089E}"/>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57214" y="1510081"/>
            <a:ext cx="900000" cy="900000"/>
          </a:xfrm>
          <a:prstGeom prst="rect">
            <a:avLst/>
          </a:prstGeom>
        </p:spPr>
      </p:pic>
      <p:pic>
        <p:nvPicPr>
          <p:cNvPr id="12" name="Picture 11">
            <a:extLst>
              <a:ext uri="{FF2B5EF4-FFF2-40B4-BE49-F238E27FC236}">
                <a16:creationId xmlns:a16="http://schemas.microsoft.com/office/drawing/2014/main" id="{784BF9F1-8C32-EE1A-46BF-5C4936D7188C}"/>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57214" y="4037382"/>
            <a:ext cx="900000" cy="900000"/>
          </a:xfrm>
          <a:prstGeom prst="rect">
            <a:avLst/>
          </a:prstGeom>
        </p:spPr>
      </p:pic>
      <p:pic>
        <p:nvPicPr>
          <p:cNvPr id="14" name="Picture 13">
            <a:extLst>
              <a:ext uri="{FF2B5EF4-FFF2-40B4-BE49-F238E27FC236}">
                <a16:creationId xmlns:a16="http://schemas.microsoft.com/office/drawing/2014/main" id="{68A06AA6-6999-932E-AC72-0CE578CA0C41}"/>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57214" y="5313419"/>
            <a:ext cx="900000" cy="900000"/>
          </a:xfrm>
          <a:prstGeom prst="rect">
            <a:avLst/>
          </a:prstGeom>
        </p:spPr>
      </p:pic>
    </p:spTree>
    <p:extLst>
      <p:ext uri="{BB962C8B-B14F-4D97-AF65-F5344CB8AC3E}">
        <p14:creationId xmlns:p14="http://schemas.microsoft.com/office/powerpoint/2010/main" val="165424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7079D-1602-2A7E-B970-19EB1C01ACEF}"/>
              </a:ext>
            </a:extLst>
          </p:cNvPr>
          <p:cNvSpPr>
            <a:spLocks noGrp="1"/>
          </p:cNvSpPr>
          <p:nvPr>
            <p:ph type="title"/>
          </p:nvPr>
        </p:nvSpPr>
        <p:spPr/>
        <p:txBody>
          <a:bodyPr/>
          <a:lstStyle/>
          <a:p>
            <a:r>
              <a:rPr lang="en-US" dirty="0">
                <a:solidFill>
                  <a:srgbClr val="000000"/>
                </a:solidFill>
              </a:rPr>
              <a:t>Milestones </a:t>
            </a:r>
            <a:r>
              <a:rPr lang="en-US" sz="2800" dirty="0">
                <a:solidFill>
                  <a:srgbClr val="060606"/>
                </a:solidFill>
              </a:rPr>
              <a:t>2023/24</a:t>
            </a:r>
            <a:br>
              <a:rPr lang="en-GB" sz="2800" dirty="0">
                <a:solidFill>
                  <a:srgbClr val="060606"/>
                </a:solidFill>
              </a:rPr>
            </a:br>
            <a:endParaRPr lang="en-GB" dirty="0">
              <a:solidFill>
                <a:srgbClr val="000000"/>
              </a:solidFill>
            </a:endParaRPr>
          </a:p>
        </p:txBody>
      </p:sp>
      <p:graphicFrame>
        <p:nvGraphicFramePr>
          <p:cNvPr id="10" name="Content Placeholder 9">
            <a:extLst>
              <a:ext uri="{FF2B5EF4-FFF2-40B4-BE49-F238E27FC236}">
                <a16:creationId xmlns:a16="http://schemas.microsoft.com/office/drawing/2014/main" id="{9FCBB34C-B0D0-FDE8-05B1-987BED2423B8}"/>
              </a:ext>
            </a:extLst>
          </p:cNvPr>
          <p:cNvGraphicFramePr>
            <a:graphicFrameLocks noGrp="1"/>
          </p:cNvGraphicFramePr>
          <p:nvPr>
            <p:ph idx="1"/>
            <p:extLst>
              <p:ext uri="{D42A27DB-BD31-4B8C-83A1-F6EECF244321}">
                <p14:modId xmlns:p14="http://schemas.microsoft.com/office/powerpoint/2010/main" val="2299642869"/>
              </p:ext>
            </p:extLst>
          </p:nvPr>
        </p:nvGraphicFramePr>
        <p:xfrm>
          <a:off x="802755" y="2143719"/>
          <a:ext cx="10874376" cy="4138167"/>
        </p:xfrm>
        <a:graphic>
          <a:graphicData uri="http://schemas.openxmlformats.org/drawingml/2006/table">
            <a:tbl>
              <a:tblPr firstRow="1" bandRow="1">
                <a:tableStyleId>{073A0DAA-6AF3-43AB-8588-CEC1D06C72B9}</a:tableStyleId>
              </a:tblPr>
              <a:tblGrid>
                <a:gridCol w="3624792">
                  <a:extLst>
                    <a:ext uri="{9D8B030D-6E8A-4147-A177-3AD203B41FA5}">
                      <a16:colId xmlns:a16="http://schemas.microsoft.com/office/drawing/2014/main" val="1286637372"/>
                    </a:ext>
                  </a:extLst>
                </a:gridCol>
                <a:gridCol w="3624792">
                  <a:extLst>
                    <a:ext uri="{9D8B030D-6E8A-4147-A177-3AD203B41FA5}">
                      <a16:colId xmlns:a16="http://schemas.microsoft.com/office/drawing/2014/main" val="3916889523"/>
                    </a:ext>
                  </a:extLst>
                </a:gridCol>
                <a:gridCol w="3624792">
                  <a:extLst>
                    <a:ext uri="{9D8B030D-6E8A-4147-A177-3AD203B41FA5}">
                      <a16:colId xmlns:a16="http://schemas.microsoft.com/office/drawing/2014/main" val="4199215809"/>
                    </a:ext>
                  </a:extLst>
                </a:gridCol>
              </a:tblGrid>
              <a:tr h="529193">
                <a:tc>
                  <a:txBody>
                    <a:bodyPr/>
                    <a:lstStyle/>
                    <a:p>
                      <a:pPr algn="ctr"/>
                      <a:r>
                        <a:rPr lang="en-US" sz="2000" b="1" dirty="0">
                          <a:solidFill>
                            <a:srgbClr val="000000"/>
                          </a:solidFill>
                        </a:rPr>
                        <a:t>January</a:t>
                      </a:r>
                      <a:endParaRPr lang="en-GB" sz="2000" b="1" dirty="0">
                        <a:solidFill>
                          <a:srgbClr val="000000"/>
                        </a:solidFill>
                      </a:endParaRPr>
                    </a:p>
                  </a:txBody>
                  <a:tcPr/>
                </a:tc>
                <a:tc>
                  <a:txBody>
                    <a:bodyPr/>
                    <a:lstStyle/>
                    <a:p>
                      <a:pPr algn="ctr"/>
                      <a:r>
                        <a:rPr lang="en-US" sz="2000" b="1" dirty="0">
                          <a:solidFill>
                            <a:srgbClr val="000000"/>
                          </a:solidFill>
                        </a:rPr>
                        <a:t>February</a:t>
                      </a:r>
                      <a:endParaRPr lang="en-GB" sz="2000" b="1" dirty="0">
                        <a:solidFill>
                          <a:srgbClr val="000000"/>
                        </a:solidFill>
                      </a:endParaRPr>
                    </a:p>
                  </a:txBody>
                  <a:tcPr/>
                </a:tc>
                <a:tc>
                  <a:txBody>
                    <a:bodyPr/>
                    <a:lstStyle/>
                    <a:p>
                      <a:pPr algn="ctr"/>
                      <a:r>
                        <a:rPr lang="en-US" sz="2000" b="1" dirty="0">
                          <a:solidFill>
                            <a:srgbClr val="000000"/>
                          </a:solidFill>
                        </a:rPr>
                        <a:t>March </a:t>
                      </a:r>
                      <a:endParaRPr lang="en-GB" sz="2000" b="1" dirty="0">
                        <a:solidFill>
                          <a:srgbClr val="000000"/>
                        </a:solidFill>
                      </a:endParaRPr>
                    </a:p>
                  </a:txBody>
                  <a:tcPr/>
                </a:tc>
                <a:extLst>
                  <a:ext uri="{0D108BD9-81ED-4DB2-BD59-A6C34878D82A}">
                    <a16:rowId xmlns:a16="http://schemas.microsoft.com/office/drawing/2014/main" val="1710416131"/>
                  </a:ext>
                </a:extLst>
              </a:tr>
              <a:tr h="3608974">
                <a:tc>
                  <a:txBody>
                    <a:bodyPr/>
                    <a:lstStyle/>
                    <a:p>
                      <a:pPr marL="285750" indent="-285750">
                        <a:buFont typeface="Courier New" panose="02070309020205020404" pitchFamily="49" charset="0"/>
                        <a:buChar char="o"/>
                      </a:pPr>
                      <a:r>
                        <a:rPr lang="en-US" sz="1800" dirty="0">
                          <a:solidFill>
                            <a:srgbClr val="000000"/>
                          </a:solidFill>
                        </a:rPr>
                        <a:t>Revise eligibility criteria </a:t>
                      </a:r>
                    </a:p>
                    <a:p>
                      <a:pPr marL="285750" indent="-285750">
                        <a:buFont typeface="Courier New" panose="02070309020205020404" pitchFamily="49" charset="0"/>
                        <a:buChar char="o"/>
                      </a:pPr>
                      <a:r>
                        <a:rPr lang="en-US" sz="1800" dirty="0">
                          <a:solidFill>
                            <a:srgbClr val="000000"/>
                          </a:solidFill>
                        </a:rPr>
                        <a:t>High level process design</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dirty="0">
                          <a:solidFill>
                            <a:srgbClr val="000000"/>
                          </a:solidFill>
                        </a:rPr>
                        <a:t>Develop financial tracking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dirty="0">
                          <a:solidFill>
                            <a:srgbClr val="000000"/>
                          </a:solidFill>
                        </a:rPr>
                        <a:t>NRS training session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dirty="0">
                          <a:solidFill>
                            <a:srgbClr val="000000"/>
                          </a:solidFill>
                        </a:rPr>
                        <a:t>Begin reviews for pilot client groups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dirty="0">
                          <a:solidFill>
                            <a:srgbClr val="000000"/>
                          </a:solidFill>
                        </a:rPr>
                        <a:t>Engagement with Berks LA’s </a:t>
                      </a:r>
                    </a:p>
                  </a:txBody>
                  <a:tcPr/>
                </a:tc>
                <a:tc>
                  <a:txBody>
                    <a:bodyPr/>
                    <a:lstStyle/>
                    <a:p>
                      <a:pPr marL="285750" indent="-285750">
                        <a:buFont typeface="Courier New" panose="02070309020205020404" pitchFamily="49" charset="0"/>
                        <a:buChar char="o"/>
                      </a:pPr>
                      <a:r>
                        <a:rPr lang="en-US" sz="1800" dirty="0">
                          <a:solidFill>
                            <a:srgbClr val="000000"/>
                          </a:solidFill>
                        </a:rPr>
                        <a:t>Detailed process design</a:t>
                      </a:r>
                    </a:p>
                    <a:p>
                      <a:pPr marL="285750" indent="-285750">
                        <a:buFont typeface="Courier New" panose="02070309020205020404" pitchFamily="49" charset="0"/>
                        <a:buChar char="o"/>
                      </a:pPr>
                      <a:r>
                        <a:rPr lang="en-US" sz="1800" dirty="0">
                          <a:solidFill>
                            <a:srgbClr val="000000"/>
                          </a:solidFill>
                        </a:rPr>
                        <a:t>Detailed data review </a:t>
                      </a:r>
                    </a:p>
                    <a:p>
                      <a:pPr marL="285750" indent="-285750">
                        <a:buFont typeface="Courier New" panose="02070309020205020404" pitchFamily="49" charset="0"/>
                        <a:buChar char="o"/>
                      </a:pPr>
                      <a:r>
                        <a:rPr lang="en-US" sz="1800" dirty="0">
                          <a:solidFill>
                            <a:srgbClr val="000000"/>
                          </a:solidFill>
                        </a:rPr>
                        <a:t>Roll out of training </a:t>
                      </a:r>
                    </a:p>
                    <a:p>
                      <a:pPr marL="285750" indent="-285750">
                        <a:buFont typeface="Courier New" panose="02070309020205020404" pitchFamily="49" charset="0"/>
                        <a:buChar char="o"/>
                      </a:pPr>
                      <a:r>
                        <a:rPr lang="en-US" sz="1800" dirty="0">
                          <a:solidFill>
                            <a:srgbClr val="000000"/>
                          </a:solidFill>
                        </a:rPr>
                        <a:t>Continue to review and identify savings for pilot groups </a:t>
                      </a:r>
                    </a:p>
                    <a:p>
                      <a:pPr marL="285750" indent="-285750">
                        <a:buFont typeface="Courier New" panose="02070309020205020404" pitchFamily="49" charset="0"/>
                        <a:buChar char="o"/>
                      </a:pPr>
                      <a:r>
                        <a:rPr lang="en-US" sz="1800" dirty="0">
                          <a:solidFill>
                            <a:srgbClr val="000000"/>
                          </a:solidFill>
                        </a:rPr>
                        <a:t>Create case studies and library of evidence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dirty="0">
                          <a:solidFill>
                            <a:srgbClr val="000000"/>
                          </a:solidFill>
                        </a:rPr>
                        <a:t>Finalise training materials using personas</a:t>
                      </a:r>
                    </a:p>
                    <a:p>
                      <a:pPr marL="285750" indent="-285750">
                        <a:buFont typeface="Courier New" panose="02070309020205020404" pitchFamily="49" charset="0"/>
                        <a:buChar char="o"/>
                      </a:pPr>
                      <a:endParaRPr lang="en-US" sz="1800" dirty="0">
                        <a:solidFill>
                          <a:srgbClr val="000000"/>
                        </a:solidFill>
                      </a:endParaRPr>
                    </a:p>
                    <a:p>
                      <a:pPr marL="285750" indent="-285750">
                        <a:buFont typeface="Arial" panose="020B0604020202020204" pitchFamily="34" charset="0"/>
                        <a:buChar char="•"/>
                      </a:pPr>
                      <a:endParaRPr lang="en-GB" sz="1800" dirty="0">
                        <a:solidFill>
                          <a:srgbClr val="000000"/>
                        </a:solidFill>
                      </a:endParaRPr>
                    </a:p>
                  </a:txBody>
                  <a:tcPr/>
                </a:tc>
                <a:tc>
                  <a:txBody>
                    <a:bodyPr/>
                    <a:lstStyle/>
                    <a:p>
                      <a:pPr marL="285750" indent="-285750">
                        <a:buFont typeface="Courier New" panose="02070309020205020404" pitchFamily="49" charset="0"/>
                        <a:buChar char="o"/>
                      </a:pPr>
                      <a:r>
                        <a:rPr lang="en-US" sz="1800" dirty="0">
                          <a:solidFill>
                            <a:srgbClr val="000000"/>
                          </a:solidFill>
                        </a:rPr>
                        <a:t>Training and embedding</a:t>
                      </a:r>
                    </a:p>
                    <a:p>
                      <a:pPr marL="285750" indent="-285750">
                        <a:buFont typeface="Courier New" panose="02070309020205020404" pitchFamily="49" charset="0"/>
                        <a:buChar char="o"/>
                      </a:pPr>
                      <a:r>
                        <a:rPr lang="en-US" sz="1800" dirty="0">
                          <a:solidFill>
                            <a:srgbClr val="000000"/>
                          </a:solidFill>
                        </a:rPr>
                        <a:t>Complete work on pilot groups </a:t>
                      </a:r>
                    </a:p>
                    <a:p>
                      <a:pPr marL="285750" indent="-285750">
                        <a:buFont typeface="Courier New" panose="02070309020205020404" pitchFamily="49" charset="0"/>
                        <a:buChar char="o"/>
                      </a:pPr>
                      <a:r>
                        <a:rPr lang="en-US" sz="1800" dirty="0">
                          <a:solidFill>
                            <a:srgbClr val="000000"/>
                          </a:solidFill>
                        </a:rPr>
                        <a:t>Initial case audits to check tracking and impact  </a:t>
                      </a:r>
                      <a:endParaRPr lang="en-GB" sz="1800" dirty="0">
                        <a:solidFill>
                          <a:srgbClr val="000000"/>
                        </a:solidFill>
                      </a:endParaRPr>
                    </a:p>
                  </a:txBody>
                  <a:tcPr/>
                </a:tc>
                <a:extLst>
                  <a:ext uri="{0D108BD9-81ED-4DB2-BD59-A6C34878D82A}">
                    <a16:rowId xmlns:a16="http://schemas.microsoft.com/office/drawing/2014/main" val="3743666906"/>
                  </a:ext>
                </a:extLst>
              </a:tr>
            </a:tbl>
          </a:graphicData>
        </a:graphic>
      </p:graphicFrame>
    </p:spTree>
    <p:extLst>
      <p:ext uri="{BB962C8B-B14F-4D97-AF65-F5344CB8AC3E}">
        <p14:creationId xmlns:p14="http://schemas.microsoft.com/office/powerpoint/2010/main" val="1748362751"/>
      </p:ext>
    </p:extLst>
  </p:cSld>
  <p:clrMapOvr>
    <a:masterClrMapping/>
  </p:clrMapOvr>
</p:sld>
</file>

<file path=ppt/theme/theme1.xml><?xml version="1.0" encoding="utf-8"?>
<a:theme xmlns:a="http://schemas.openxmlformats.org/drawingml/2006/main" name="PeopletooTheme">
  <a:themeElements>
    <a:clrScheme name="Peopletoo">
      <a:dk1>
        <a:srgbClr val="95999D"/>
      </a:dk1>
      <a:lt1>
        <a:srgbClr val="FFFFFF"/>
      </a:lt1>
      <a:dk2>
        <a:srgbClr val="A3A4A8"/>
      </a:dk2>
      <a:lt2>
        <a:srgbClr val="5C2777"/>
      </a:lt2>
      <a:accent1>
        <a:srgbClr val="85BE3D"/>
      </a:accent1>
      <a:accent2>
        <a:srgbClr val="385723"/>
      </a:accent2>
      <a:accent3>
        <a:srgbClr val="FFC000"/>
      </a:accent3>
      <a:accent4>
        <a:srgbClr val="FF0000"/>
      </a:accent4>
      <a:accent5>
        <a:srgbClr val="C00000"/>
      </a:accent5>
      <a:accent6>
        <a:srgbClr val="5B9B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opletooTheme" id="{86CF8271-2870-4ED7-A065-C547D5917DDC}" vid="{AEEB170D-AFD1-4410-9F99-017AE5B8A6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17</TotalTime>
  <Words>840</Words>
  <Application>Microsoft Office PowerPoint</Application>
  <PresentationFormat>Widescreen</PresentationFormat>
  <Paragraphs>134</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Courier New</vt:lpstr>
      <vt:lpstr>Wingdings</vt:lpstr>
      <vt:lpstr>PeopletooTheme</vt:lpstr>
      <vt:lpstr>Assistive Technology presentation to Co-production Network</vt:lpstr>
      <vt:lpstr>Co-production Network – Assistive Technology Project  Agenda </vt:lpstr>
      <vt:lpstr>Our journey so far </vt:lpstr>
      <vt:lpstr>Vision and Design principles  </vt:lpstr>
      <vt:lpstr>Assistive Technology Project Structure </vt:lpstr>
      <vt:lpstr>Assistive Technology Project Structure – Main Project </vt:lpstr>
      <vt:lpstr>Assistive Technology Project Structure – Pilot Schemes (1) </vt:lpstr>
      <vt:lpstr>Assistive Technology Project Structure - Pilot Schemes (2) </vt:lpstr>
      <vt:lpstr>Milestones 2023/24 </vt:lpstr>
      <vt:lpstr>Outcomes and benefits expected </vt:lpstr>
      <vt:lpstr>Our ask of the Co-production Network </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Technology presentation to Co-Production Network January 2024</dc:title>
  <dc:creator>Sarah Kingston</dc:creator>
  <cp:lastModifiedBy>Gaby Koenig</cp:lastModifiedBy>
  <cp:revision>5</cp:revision>
  <dcterms:created xsi:type="dcterms:W3CDTF">2024-01-05T14:06:26Z</dcterms:created>
  <dcterms:modified xsi:type="dcterms:W3CDTF">2024-02-12T10:03:34Z</dcterms:modified>
</cp:coreProperties>
</file>