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9"/>
  </p:notesMasterIdLst>
  <p:sldIdLst>
    <p:sldId id="257" r:id="rId5"/>
    <p:sldId id="351" r:id="rId6"/>
    <p:sldId id="372" r:id="rId7"/>
    <p:sldId id="362" r:id="rId8"/>
  </p:sldIdLst>
  <p:sldSz cx="12190413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19995F9-7F36-E406-9E58-2F6A2B37CDC9}" name="Adlem Caroline" initials="AC" userId="S::caroline.adlem@slough.gov.uk::ad0debcc-138a-4e1c-9ca3-ad61214bc86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9E66AA"/>
    <a:srgbClr val="54B9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8" autoAdjust="0"/>
    <p:restoredTop sz="86442" autoAdjust="0"/>
  </p:normalViewPr>
  <p:slideViewPr>
    <p:cSldViewPr>
      <p:cViewPr varScale="1">
        <p:scale>
          <a:sx n="42" d="100"/>
          <a:sy n="42" d="100"/>
        </p:scale>
        <p:origin x="57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0E27B-FA25-4CFB-BCC7-B77F780A11C1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3327B-98E4-4980-B9BC-0382A143F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697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CAFCCE-062F-4FB2-B19E-F13D4B206FB2}" type="slidenum">
              <a:rPr lang="en-GB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GB" altLang="en-US" sz="1200" dirty="0">
              <a:solidFill>
                <a:prstClr val="black"/>
              </a:solidFill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414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CAFCCE-062F-4FB2-B19E-F13D4B206FB2}" type="slidenum">
              <a:rPr lang="en-GB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en-GB" altLang="en-US" sz="1200" dirty="0">
              <a:solidFill>
                <a:prstClr val="black"/>
              </a:solidFill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84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3C44-AE7F-4BAF-936E-3D40976D41E2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00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88458-6318-4415-A361-0D223D4D6B04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854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178AE-80F1-4FAF-8376-E4AA3A427913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89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bg>
      <p:bgPr>
        <a:gradFill flip="none" rotWithShape="1">
          <a:gsLst>
            <a:gs pos="3000">
              <a:srgbClr val="192A66"/>
            </a:gs>
            <a:gs pos="100000">
              <a:srgbClr val="682558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1D1F2F44-4081-90CD-D7CD-E81E340B50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91007" y="5988852"/>
            <a:ext cx="2099403" cy="869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41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F8D4B-AB44-4813-9D9F-3C92605D9794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91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4459B-2BEB-4E19-A0DD-F90291DE0C3D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32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11E53-0395-4070-84EE-C15F0FD6CCF7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80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AB247-CE89-40B4-BE56-3741B22A7E3D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6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A79C8-1015-4DDA-BF7F-D996BD90D8BE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04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0BC37-42F6-4059-AC42-ACFC630A918F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63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522C6-F511-4213-9F11-804DADBF653A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3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A319A-909C-497D-B214-6BCAFC6F1BE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68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521" y="1600201"/>
            <a:ext cx="1097137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521" y="6245225"/>
            <a:ext cx="284443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058" y="6245225"/>
            <a:ext cx="386029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463" y="6245225"/>
            <a:ext cx="284443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103400-3761-4EE5-86E4-918FFB3B7B7F}" type="slidenum">
              <a:rPr lang="en-GB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22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3B8901-F8D7-7D7C-4F43-8825A60FE9F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78775" y="1844824"/>
            <a:ext cx="9432855" cy="446958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7723" tIns="33861" rIns="67723" bIns="3386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Slough Borough Council</a:t>
            </a:r>
            <a:b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Older People Strategy 2023/26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Co-Production Network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January 2024</a:t>
            </a:r>
          </a:p>
        </p:txBody>
      </p:sp>
    </p:spTree>
    <p:extLst>
      <p:ext uri="{BB962C8B-B14F-4D97-AF65-F5344CB8AC3E}">
        <p14:creationId xmlns:p14="http://schemas.microsoft.com/office/powerpoint/2010/main" val="1780268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:a16="http://schemas.microsoft.com/office/drawing/2014/main" id="{8F8EAE7B-22AF-FF08-A82B-7EECBF12A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1B3EE3E-940D-C7C8-C392-50A7267460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1" y="-59794"/>
            <a:ext cx="12190413" cy="836713"/>
          </a:xfrm>
          <a:prstGeom prst="rect">
            <a:avLst/>
          </a:prstGeom>
          <a:solidFill>
            <a:schemeClr val="accent2"/>
          </a:solidFill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What do I need to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07633-C618-3043-D98A-07366D375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3988" y="1525737"/>
            <a:ext cx="10862434" cy="2952328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GB" sz="3200" dirty="0">
                <a:latin typeface="Segoe UI" panose="020B0502040204020203" pitchFamily="34" charset="0"/>
                <a:cs typeface="Segoe UI" panose="020B0502040204020203" pitchFamily="34" charset="0"/>
              </a:rPr>
              <a:t>To make you aware there is a new Older People Strategy which was co-produced.</a:t>
            </a:r>
            <a:endParaRPr lang="en-GB" sz="32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>
              <a:spcBef>
                <a:spcPts val="0"/>
              </a:spcBef>
              <a:buFont typeface="+mj-lt"/>
              <a:buAutoNum type="arabicPeriod"/>
            </a:pPr>
            <a:endParaRPr lang="en-GB" sz="14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GB" sz="32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To share the 8 new priorities for Older People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endParaRPr lang="en-GB" sz="14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GB" sz="3200" dirty="0">
                <a:latin typeface="Segoe UI" panose="020B0502040204020203" pitchFamily="34" charset="0"/>
                <a:cs typeface="Segoe UI" panose="020B0502040204020203" pitchFamily="34" charset="0"/>
              </a:rPr>
              <a:t>To make you aware of the Older People Action Plan and how it will be delivered.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Slough Borough Council logo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17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:a16="http://schemas.microsoft.com/office/drawing/2014/main" id="{8F8EAE7B-22AF-FF08-A82B-7EECBF12A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81B3EE3E-940D-C7C8-C392-50A7267460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1" y="-27059"/>
            <a:ext cx="12190413" cy="836713"/>
          </a:xfrm>
          <a:prstGeom prst="rect">
            <a:avLst/>
          </a:prstGeom>
          <a:solidFill>
            <a:schemeClr val="accent2"/>
          </a:solidFill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What are the 8 new priorities for Older People?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	</a:t>
            </a:r>
            <a:endParaRPr kumimoji="0" lang="en-GB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C1757F1-D383-A647-D475-9A8A212A06F5}"/>
              </a:ext>
            </a:extLst>
          </p:cNvPr>
          <p:cNvSpPr txBox="1">
            <a:spLocks/>
          </p:cNvSpPr>
          <p:nvPr/>
        </p:nvSpPr>
        <p:spPr bwMode="auto">
          <a:xfrm>
            <a:off x="298561" y="1011499"/>
            <a:ext cx="11593288" cy="542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200" b="1" dirty="0"/>
              <a:t>Priority 1: To reduce social isolation and loneliness for Older People </a:t>
            </a:r>
            <a:endParaRPr lang="en-GB" sz="2200" dirty="0"/>
          </a:p>
          <a:p>
            <a:r>
              <a:rPr lang="en-GB" sz="2200" b="1" dirty="0"/>
              <a:t>Priority 2: For Older People to have a continued sense of purpose to live their best life.</a:t>
            </a:r>
            <a:r>
              <a:rPr lang="en-GB" sz="2200" dirty="0"/>
              <a:t> </a:t>
            </a:r>
          </a:p>
          <a:p>
            <a:r>
              <a:rPr lang="en-GB" sz="2200" b="1" dirty="0"/>
              <a:t>Priority 3: To live more years in good health. </a:t>
            </a:r>
            <a:endParaRPr lang="en-GB" sz="2200" dirty="0"/>
          </a:p>
          <a:p>
            <a:r>
              <a:rPr lang="en-GB" sz="2200" b="1" dirty="0"/>
              <a:t>Priority 4: To work in greater partnership with the NHS and Public Health to prevent Long Term Conditions including the wider determinants of health.</a:t>
            </a:r>
            <a:endParaRPr lang="en-GB" sz="2200" dirty="0"/>
          </a:p>
          <a:p>
            <a:r>
              <a:rPr lang="en-GB" sz="2200" b="1" dirty="0"/>
              <a:t>Priority 5: To tailor Older People Information &amp; Advice on the challenges that affect them e.g. cost of living, fuel costs, food poverty, etc</a:t>
            </a:r>
            <a:endParaRPr lang="en-GB" sz="2200" dirty="0"/>
          </a:p>
          <a:p>
            <a:r>
              <a:rPr lang="en-GB" sz="2200" b="1" dirty="0"/>
              <a:t>Priority 6: To support intergenerational families best care for their loved ones and with respect to cultural differences.</a:t>
            </a:r>
            <a:endParaRPr lang="en-GB" sz="2200" dirty="0"/>
          </a:p>
          <a:p>
            <a:r>
              <a:rPr lang="en-GB" sz="2200" b="1" dirty="0"/>
              <a:t>Priority 7: To have a choice about where I die through a co-produced end of life pathway.</a:t>
            </a:r>
            <a:endParaRPr lang="en-GB" sz="2200" dirty="0"/>
          </a:p>
          <a:p>
            <a:r>
              <a:rPr lang="en-GB" sz="2200" b="1" dirty="0"/>
              <a:t>Priority 8: To have a range of housing options to suit me in later life</a:t>
            </a:r>
            <a:r>
              <a:rPr lang="en-GB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658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3B8901-F8D7-7D7C-4F43-8825A60FE9F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78775" y="1844824"/>
            <a:ext cx="11682492" cy="99171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7723" tIns="33861" rIns="67723" bIns="3386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2627626078"/>
      </p:ext>
    </p:extLst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BF45DDE5FF2E45B84D296CF97ECFF6" ma:contentTypeVersion="17" ma:contentTypeDescription="Create a new document." ma:contentTypeScope="" ma:versionID="5635817b8552732ff6e9b2ca4f690fe5">
  <xsd:schema xmlns:xsd="http://www.w3.org/2001/XMLSchema" xmlns:xs="http://www.w3.org/2001/XMLSchema" xmlns:p="http://schemas.microsoft.com/office/2006/metadata/properties" xmlns:ns2="7ac0b3cc-0a3c-4cd3-9d92-f2fceffc6b13" xmlns:ns3="8aa40fb7-b9d3-4629-918f-7341ce6e40b2" targetNamespace="http://schemas.microsoft.com/office/2006/metadata/properties" ma:root="true" ma:fieldsID="6c004a18d14a5c30fd3c8fb2a090189e" ns2:_="" ns3:_="">
    <xsd:import namespace="7ac0b3cc-0a3c-4cd3-9d92-f2fceffc6b13"/>
    <xsd:import namespace="8aa40fb7-b9d3-4629-918f-7341ce6e40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c0b3cc-0a3c-4cd3-9d92-f2fceffc6b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fe2703d-e733-4401-aa4e-9975ed14a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a40fb7-b9d3-4629-918f-7341ce6e40b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cd3a124-6cbe-4a16-b534-e9f0431f5796}" ma:internalName="TaxCatchAll" ma:showField="CatchAllData" ma:web="8aa40fb7-b9d3-4629-918f-7341ce6e40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aa40fb7-b9d3-4629-918f-7341ce6e40b2"/>
    <lcf76f155ced4ddcb4097134ff3c332f xmlns="7ac0b3cc-0a3c-4cd3-9d92-f2fceffc6b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5D0B68-F82F-4628-A1E7-8D68D80C1D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435FBF-E71E-457F-B30F-F661A1914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c0b3cc-0a3c-4cd3-9d92-f2fceffc6b13"/>
    <ds:schemaRef ds:uri="8aa40fb7-b9d3-4629-918f-7341ce6e40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FFB919-E23D-48E7-8064-7371AD7B4DAC}">
  <ds:schemaRefs>
    <ds:schemaRef ds:uri="http://purl.org/dc/elements/1.1/"/>
    <ds:schemaRef ds:uri="http://schemas.microsoft.com/office/2006/metadata/properties"/>
    <ds:schemaRef ds:uri="7ac0b3cc-0a3c-4cd3-9d92-f2fceffc6b1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aa40fb7-b9d3-4629-918f-7341ce6e40b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19276</TotalTime>
  <Words>233</Words>
  <Application>Microsoft Office PowerPoint</Application>
  <PresentationFormat>Custom</PresentationFormat>
  <Paragraphs>24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Segoe UI</vt:lpstr>
      <vt:lpstr>3_Default Design</vt:lpstr>
      <vt:lpstr>Slough Borough Council  Older People Strategy 2023/26   Co-Production Network January 2024</vt:lpstr>
      <vt:lpstr> What do I need to know?</vt:lpstr>
      <vt:lpstr> What are the 8 new priorities for Older People? </vt:lpstr>
      <vt:lpstr>Any questions?</vt:lpstr>
    </vt:vector>
  </TitlesOfParts>
  <Company>Slough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Older People Strategy presentation to Co Production Network January 2024</dc:title>
  <dc:creator>Little Anna</dc:creator>
  <cp:lastModifiedBy>Gaby Koenig</cp:lastModifiedBy>
  <cp:revision>81</cp:revision>
  <dcterms:created xsi:type="dcterms:W3CDTF">2016-10-24T14:33:03Z</dcterms:created>
  <dcterms:modified xsi:type="dcterms:W3CDTF">2024-02-12T10:06:30Z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0x010100F1BF45DDE5FF2E45B84D296CF97ECFF6</vt:lpwstr>
  </property>
</Properties>
</file>