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62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40BAD2"/>
    <a:srgbClr val="7C7C7C"/>
    <a:srgbClr val="9F9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Complaints and Compliments </a:t>
            </a:r>
            <a:r>
              <a:rPr lang="en-US" sz="3600" dirty="0"/>
              <a:t>June 2023 - Dec 2023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607596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200" dirty="0"/>
              <a:t>Complaints: 21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Compliments: 6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194314" y="2824263"/>
            <a:ext cx="5050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40BAD2"/>
                </a:solidFill>
              </a:rPr>
              <a:t>Total Number Received</a:t>
            </a:r>
          </a:p>
          <a:p>
            <a:r>
              <a:rPr lang="en-US" sz="3600" dirty="0"/>
              <a:t>Jun 2023 - Dec 2023</a:t>
            </a:r>
            <a:r>
              <a:rPr lang="en-US" sz="3600" dirty="0">
                <a:solidFill>
                  <a:srgbClr val="40BAD2"/>
                </a:solidFill>
              </a:rPr>
              <a:t> </a:t>
            </a:r>
            <a:endParaRPr lang="en-GB" sz="3600" dirty="0">
              <a:solidFill>
                <a:srgbClr val="40BAD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207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Social workers going above and beyond</a:t>
            </a:r>
          </a:p>
          <a:p>
            <a:r>
              <a:rPr lang="en-US" dirty="0"/>
              <a:t>Providing vital information to service users </a:t>
            </a:r>
          </a:p>
          <a:p>
            <a:r>
              <a:rPr lang="en-GB" dirty="0"/>
              <a:t>Showing kindness, compassion and genuine concern for service users and their families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130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themes: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Complaints,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268" y="1123836"/>
            <a:ext cx="7315200" cy="4860911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595959"/>
                </a:solidFill>
              </a:rPr>
              <a:t>Outstanding invoices (delayed payment to providers)</a:t>
            </a:r>
          </a:p>
          <a:p>
            <a:pPr lvl="0"/>
            <a:r>
              <a:rPr lang="en-US" dirty="0">
                <a:solidFill>
                  <a:srgbClr val="595959"/>
                </a:solidFill>
              </a:rPr>
              <a:t>Lack of support in the process</a:t>
            </a:r>
            <a:endParaRPr lang="en-GB" dirty="0">
              <a:solidFill>
                <a:srgbClr val="595959"/>
              </a:solidFill>
            </a:endParaRPr>
          </a:p>
          <a:p>
            <a:r>
              <a:rPr lang="en-GB" dirty="0">
                <a:solidFill>
                  <a:srgbClr val="595959"/>
                </a:solidFill>
              </a:rPr>
              <a:t>Delays with Disabled Facility Grant adaptations and Occupational Therapy assessments</a:t>
            </a:r>
            <a:endParaRPr lang="en-US" dirty="0">
              <a:solidFill>
                <a:srgbClr val="595959"/>
              </a:solidFill>
            </a:endParaRPr>
          </a:p>
          <a:p>
            <a:pPr lvl="0"/>
            <a:r>
              <a:rPr lang="en-US" dirty="0">
                <a:solidFill>
                  <a:srgbClr val="595959"/>
                </a:solidFill>
              </a:rPr>
              <a:t>Lack of communication with service user and/or family </a:t>
            </a:r>
            <a:endParaRPr lang="en-GB" dirty="0">
              <a:solidFill>
                <a:srgbClr val="595959"/>
              </a:solidFill>
            </a:endParaRPr>
          </a:p>
          <a:p>
            <a:pPr lvl="0"/>
            <a:r>
              <a:rPr lang="en-US" dirty="0">
                <a:solidFill>
                  <a:srgbClr val="595959"/>
                </a:solidFill>
              </a:rPr>
              <a:t>Delays in the process – assessments, placements, responses</a:t>
            </a:r>
          </a:p>
          <a:p>
            <a:r>
              <a:rPr lang="en-GB" dirty="0">
                <a:solidFill>
                  <a:srgbClr val="595959"/>
                </a:solidFill>
              </a:rPr>
              <a:t>Service users/families feeling that their wishes are not being considered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8568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 and Learning: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595959"/>
                </a:solidFill>
              </a:rPr>
              <a:t>Any outstanding invoices being paid</a:t>
            </a:r>
          </a:p>
          <a:p>
            <a:r>
              <a:rPr lang="en-GB" dirty="0">
                <a:solidFill>
                  <a:srgbClr val="595959"/>
                </a:solidFill>
              </a:rPr>
              <a:t>Information and advice provided where appropriate</a:t>
            </a:r>
          </a:p>
          <a:p>
            <a:r>
              <a:rPr lang="en-US" dirty="0">
                <a:solidFill>
                  <a:srgbClr val="595959"/>
                </a:solidFill>
              </a:rPr>
              <a:t>Apologies and reassurance provided where appropriate </a:t>
            </a:r>
          </a:p>
          <a:p>
            <a:r>
              <a:rPr lang="en-GB" dirty="0">
                <a:solidFill>
                  <a:srgbClr val="595959"/>
                </a:solidFill>
              </a:rPr>
              <a:t>Managers discussing issues raised in complaints with staff</a:t>
            </a:r>
          </a:p>
          <a:p>
            <a:r>
              <a:rPr lang="en-GB" dirty="0">
                <a:solidFill>
                  <a:srgbClr val="595959"/>
                </a:solidFill>
              </a:rPr>
              <a:t>Adult Social Care teams liaising with other departments such as Housing to resolve issues</a:t>
            </a:r>
            <a:endParaRPr lang="en-US" dirty="0">
              <a:solidFill>
                <a:srgbClr val="595959"/>
              </a:solidFill>
            </a:endParaRPr>
          </a:p>
          <a:p>
            <a:r>
              <a:rPr lang="en-GB" dirty="0">
                <a:solidFill>
                  <a:srgbClr val="595959"/>
                </a:solidFill>
              </a:rPr>
              <a:t>Adaptations, Disabled Facilities Grant applications and Occupational Therapy assessments being re-prioritised</a:t>
            </a:r>
          </a:p>
          <a:p>
            <a:pPr lvl="0"/>
            <a:r>
              <a:rPr lang="en-US" dirty="0">
                <a:solidFill>
                  <a:srgbClr val="595959"/>
                </a:solidFill>
              </a:rPr>
              <a:t>Meetings between social worker/manager, professionals from relevant external agencies and service user/family</a:t>
            </a:r>
          </a:p>
          <a:p>
            <a:pPr lvl="0"/>
            <a:r>
              <a:rPr lang="en-GB" dirty="0">
                <a:solidFill>
                  <a:srgbClr val="595959"/>
                </a:solidFill>
              </a:rPr>
              <a:t>The Independent Living Team reviewing their applications lists and contacting all applicants to offer reassurance and information about the status of their application and the process of progression</a:t>
            </a:r>
            <a:endParaRPr lang="en-US" dirty="0">
              <a:solidFill>
                <a:srgbClr val="595959"/>
              </a:solidFill>
            </a:endParaRP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42103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626</TotalTime>
  <Words>212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Corbel</vt:lpstr>
      <vt:lpstr>Courier New</vt:lpstr>
      <vt:lpstr>Wingdings 2</vt:lpstr>
      <vt:lpstr>Frame</vt:lpstr>
      <vt:lpstr>Complaints and Compliments June 2023 - Dec 2023</vt:lpstr>
      <vt:lpstr> Complaints: 21  Compliments: 6    </vt:lpstr>
      <vt:lpstr>Compliments</vt:lpstr>
      <vt:lpstr>Common themes:  Complaints, </vt:lpstr>
      <vt:lpstr>Actions and Learning:  </vt:lpstr>
    </vt:vector>
  </TitlesOfParts>
  <Company>Slough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Complaints 2022</dc:title>
  <dc:creator>Bartyzel Karolina</dc:creator>
  <cp:lastModifiedBy>Bestina Bukori</cp:lastModifiedBy>
  <cp:revision>45</cp:revision>
  <dcterms:created xsi:type="dcterms:W3CDTF">2022-09-17T08:42:50Z</dcterms:created>
  <dcterms:modified xsi:type="dcterms:W3CDTF">2024-02-07T08:50:31Z</dcterms:modified>
</cp:coreProperties>
</file>